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vml" ContentType="application/vnd.openxmlformats-officedocument.vmlDrawing"/>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7" r:id="rId2"/>
    <p:sldId id="286" r:id="rId3"/>
    <p:sldId id="268" r:id="rId4"/>
    <p:sldId id="283" r:id="rId5"/>
    <p:sldId id="270" r:id="rId6"/>
    <p:sldId id="299" r:id="rId7"/>
    <p:sldId id="302" r:id="rId8"/>
    <p:sldId id="300" r:id="rId9"/>
    <p:sldId id="287" r:id="rId10"/>
    <p:sldId id="295" r:id="rId11"/>
    <p:sldId id="296" r:id="rId12"/>
    <p:sldId id="297" r:id="rId13"/>
    <p:sldId id="303" r:id="rId14"/>
    <p:sldId id="284" r:id="rId15"/>
    <p:sldId id="304" r:id="rId16"/>
    <p:sldId id="298" r:id="rId17"/>
    <p:sldId id="285" r:id="rId18"/>
    <p:sldId id="30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46" autoAdjust="0"/>
  </p:normalViewPr>
  <p:slideViewPr>
    <p:cSldViewPr>
      <p:cViewPr varScale="1">
        <p:scale>
          <a:sx n="76" d="100"/>
          <a:sy n="76" d="100"/>
        </p:scale>
        <p:origin x="-990"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iagrams/_rels/data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30.png"/><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30.png"/><Relationship Id="rId6"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B10A90-FC30-4442-BDB2-8698FA585E9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C68FED95-6DC7-4055-B675-30114ACDCDDC}">
      <dgm:prSet phldrT="[Text]"/>
      <dgm:spPr/>
      <dgm:t>
        <a:bodyPr/>
        <a:lstStyle/>
        <a:p>
          <a:r>
            <a:rPr lang="en-US" dirty="0" smtClean="0"/>
            <a:t>Polar Explorer</a:t>
          </a:r>
          <a:endParaRPr lang="en-US" dirty="0"/>
        </a:p>
      </dgm:t>
    </dgm:pt>
    <dgm:pt modelId="{44960FCD-5660-4E84-A372-820DE171D7B9}" type="parTrans" cxnId="{B575CC63-3B79-4757-9680-1E772EF9E6A8}">
      <dgm:prSet/>
      <dgm:spPr/>
      <dgm:t>
        <a:bodyPr/>
        <a:lstStyle/>
        <a:p>
          <a:endParaRPr lang="en-US"/>
        </a:p>
      </dgm:t>
    </dgm:pt>
    <dgm:pt modelId="{B849A5AE-7E5E-41C8-B5BB-C0E0FE1667E6}" type="sibTrans" cxnId="{B575CC63-3B79-4757-9680-1E772EF9E6A8}">
      <dgm:prSet/>
      <dgm:spPr/>
      <dgm:t>
        <a:bodyPr/>
        <a:lstStyle/>
        <a:p>
          <a:endParaRPr lang="en-US"/>
        </a:p>
      </dgm:t>
    </dgm:pt>
    <dgm:pt modelId="{CB733D0F-CB20-4472-9179-EC98C9D3086A}">
      <dgm:prSet phldrT="[Text]"/>
      <dgm:spPr/>
      <dgm:t>
        <a:bodyPr/>
        <a:lstStyle/>
        <a:p>
          <a:r>
            <a:rPr lang="en-US" dirty="0" err="1" smtClean="0"/>
            <a:t>Greenify</a:t>
          </a:r>
          <a:endParaRPr lang="en-US" dirty="0"/>
        </a:p>
      </dgm:t>
    </dgm:pt>
    <dgm:pt modelId="{318DCA63-155B-4D20-A7AB-56EEE716C297}" type="parTrans" cxnId="{C218311F-97C1-44A7-9946-8ECDE421B76B}">
      <dgm:prSet/>
      <dgm:spPr/>
      <dgm:t>
        <a:bodyPr/>
        <a:lstStyle/>
        <a:p>
          <a:endParaRPr lang="en-US"/>
        </a:p>
      </dgm:t>
    </dgm:pt>
    <dgm:pt modelId="{B8807F71-C76C-4224-B850-E55F86638861}" type="sibTrans" cxnId="{C218311F-97C1-44A7-9946-8ECDE421B76B}">
      <dgm:prSet/>
      <dgm:spPr/>
      <dgm:t>
        <a:bodyPr/>
        <a:lstStyle/>
        <a:p>
          <a:endParaRPr lang="en-US"/>
        </a:p>
      </dgm:t>
    </dgm:pt>
    <dgm:pt modelId="{2D16E5D6-B490-4218-847C-B8BDEEBEAA74}">
      <dgm:prSet phldrT="[Text]"/>
      <dgm:spPr/>
      <dgm:t>
        <a:bodyPr/>
        <a:lstStyle/>
        <a:p>
          <a:r>
            <a:rPr lang="en-US" dirty="0" smtClean="0"/>
            <a:t>Future Coast</a:t>
          </a:r>
          <a:endParaRPr lang="en-US" dirty="0"/>
        </a:p>
      </dgm:t>
    </dgm:pt>
    <dgm:pt modelId="{C5D12863-A208-4568-BF95-87C1550A5A6C}" type="parTrans" cxnId="{D60577C2-D60A-4E46-8C15-20413DB83C8A}">
      <dgm:prSet/>
      <dgm:spPr/>
      <dgm:t>
        <a:bodyPr/>
        <a:lstStyle/>
        <a:p>
          <a:endParaRPr lang="en-US"/>
        </a:p>
      </dgm:t>
    </dgm:pt>
    <dgm:pt modelId="{EE168292-6162-40D5-9DFF-5280453D1F85}" type="sibTrans" cxnId="{D60577C2-D60A-4E46-8C15-20413DB83C8A}">
      <dgm:prSet/>
      <dgm:spPr/>
      <dgm:t>
        <a:bodyPr/>
        <a:lstStyle/>
        <a:p>
          <a:endParaRPr lang="en-US"/>
        </a:p>
      </dgm:t>
    </dgm:pt>
    <dgm:pt modelId="{FBA4B79B-71D2-454D-A526-C4930A1CDF8E}">
      <dgm:prSet phldrT="[Text]"/>
      <dgm:spPr/>
      <dgm:t>
        <a:bodyPr/>
        <a:lstStyle/>
        <a:p>
          <a:r>
            <a:rPr lang="en-US" dirty="0" smtClean="0"/>
            <a:t>SMARTIC</a:t>
          </a:r>
          <a:endParaRPr lang="en-US" dirty="0"/>
        </a:p>
      </dgm:t>
    </dgm:pt>
    <dgm:pt modelId="{D42AFF96-9574-49F7-A5C0-BAF1B7AA7431}" type="parTrans" cxnId="{D1598534-EBC5-4461-82D0-537B69B5D127}">
      <dgm:prSet/>
      <dgm:spPr/>
      <dgm:t>
        <a:bodyPr/>
        <a:lstStyle/>
        <a:p>
          <a:endParaRPr lang="en-US"/>
        </a:p>
      </dgm:t>
    </dgm:pt>
    <dgm:pt modelId="{A3E567C4-F992-4B91-9B2F-5D82BD66532E}" type="sibTrans" cxnId="{D1598534-EBC5-4461-82D0-537B69B5D127}">
      <dgm:prSet/>
      <dgm:spPr/>
      <dgm:t>
        <a:bodyPr/>
        <a:lstStyle/>
        <a:p>
          <a:endParaRPr lang="en-US"/>
        </a:p>
      </dgm:t>
    </dgm:pt>
    <dgm:pt modelId="{FFE07368-5FC4-4B01-A5B6-8905A3E6DD4F}">
      <dgm:prSet/>
      <dgm:spPr/>
      <dgm:t>
        <a:bodyPr/>
        <a:lstStyle/>
        <a:p>
          <a:r>
            <a:rPr lang="en-US" dirty="0" smtClean="0"/>
            <a:t>AMNH Online Teacher Ed</a:t>
          </a:r>
          <a:endParaRPr lang="en-US" dirty="0"/>
        </a:p>
      </dgm:t>
    </dgm:pt>
    <dgm:pt modelId="{7D57274E-FB17-4ECD-A2F5-9827C936FCAE}" type="parTrans" cxnId="{6DBD189E-C392-4AAA-BAA1-6959E0628763}">
      <dgm:prSet/>
      <dgm:spPr/>
      <dgm:t>
        <a:bodyPr/>
        <a:lstStyle/>
        <a:p>
          <a:endParaRPr lang="en-US"/>
        </a:p>
      </dgm:t>
    </dgm:pt>
    <dgm:pt modelId="{B1EB721E-F4D5-42CA-B1BA-B3434E419F80}" type="sibTrans" cxnId="{6DBD189E-C392-4AAA-BAA1-6959E0628763}">
      <dgm:prSet/>
      <dgm:spPr/>
      <dgm:t>
        <a:bodyPr/>
        <a:lstStyle/>
        <a:p>
          <a:endParaRPr lang="en-US"/>
        </a:p>
      </dgm:t>
    </dgm:pt>
    <dgm:pt modelId="{C3BEBEA9-E34A-4941-ABE2-D105DFCF840C}">
      <dgm:prSet phldrT="[Text]"/>
      <dgm:spPr/>
      <dgm:t>
        <a:bodyPr/>
        <a:lstStyle/>
        <a:p>
          <a:r>
            <a:rPr lang="en-US" dirty="0" smtClean="0"/>
            <a:t>Arctic Home</a:t>
          </a:r>
          <a:endParaRPr lang="en-US" dirty="0"/>
        </a:p>
      </dgm:t>
    </dgm:pt>
    <dgm:pt modelId="{1297B4EC-C205-4B75-B36D-E17F869485CE}" type="parTrans" cxnId="{70D8629C-014E-4B4B-BC1D-18827D02636B}">
      <dgm:prSet/>
      <dgm:spPr/>
      <dgm:t>
        <a:bodyPr/>
        <a:lstStyle/>
        <a:p>
          <a:endParaRPr lang="en-US"/>
        </a:p>
      </dgm:t>
    </dgm:pt>
    <dgm:pt modelId="{74683E80-7C85-4947-848A-999D89E8F44A}" type="sibTrans" cxnId="{70D8629C-014E-4B4B-BC1D-18827D02636B}">
      <dgm:prSet/>
      <dgm:spPr/>
      <dgm:t>
        <a:bodyPr/>
        <a:lstStyle/>
        <a:p>
          <a:endParaRPr lang="en-US"/>
        </a:p>
      </dgm:t>
    </dgm:pt>
    <dgm:pt modelId="{08ABCD81-D657-4415-9DCC-6183CC247F45}" type="pres">
      <dgm:prSet presAssocID="{BEB10A90-FC30-4442-BDB2-8698FA585E91}" presName="Name0" presStyleCnt="0">
        <dgm:presLayoutVars>
          <dgm:dir/>
          <dgm:resizeHandles val="exact"/>
        </dgm:presLayoutVars>
      </dgm:prSet>
      <dgm:spPr/>
      <dgm:t>
        <a:bodyPr/>
        <a:lstStyle/>
        <a:p>
          <a:endParaRPr lang="en-US"/>
        </a:p>
      </dgm:t>
    </dgm:pt>
    <dgm:pt modelId="{21812B58-3B96-4BC0-91E2-2F04017E7B4C}" type="pres">
      <dgm:prSet presAssocID="{BEB10A90-FC30-4442-BDB2-8698FA585E91}" presName="fgShape" presStyleLbl="fgShp" presStyleIdx="0" presStyleCnt="1"/>
      <dgm:spPr/>
    </dgm:pt>
    <dgm:pt modelId="{F1ED10BA-5A9F-411B-B5DF-443B21DA8840}" type="pres">
      <dgm:prSet presAssocID="{BEB10A90-FC30-4442-BDB2-8698FA585E91}" presName="linComp" presStyleCnt="0"/>
      <dgm:spPr/>
    </dgm:pt>
    <dgm:pt modelId="{37795BF1-5BC9-4EF8-96CA-902571DA08C4}" type="pres">
      <dgm:prSet presAssocID="{C68FED95-6DC7-4055-B675-30114ACDCDDC}" presName="compNode" presStyleCnt="0"/>
      <dgm:spPr/>
    </dgm:pt>
    <dgm:pt modelId="{C533AB2B-E0E1-480E-91FC-5242E47167E8}" type="pres">
      <dgm:prSet presAssocID="{C68FED95-6DC7-4055-B675-30114ACDCDDC}" presName="bkgdShape" presStyleLbl="node1" presStyleIdx="0" presStyleCnt="6"/>
      <dgm:spPr/>
      <dgm:t>
        <a:bodyPr/>
        <a:lstStyle/>
        <a:p>
          <a:endParaRPr lang="en-US"/>
        </a:p>
      </dgm:t>
    </dgm:pt>
    <dgm:pt modelId="{56B59DBD-B46E-4C8E-8877-5ED6C9555DFF}" type="pres">
      <dgm:prSet presAssocID="{C68FED95-6DC7-4055-B675-30114ACDCDDC}" presName="nodeTx" presStyleLbl="node1" presStyleIdx="0" presStyleCnt="6">
        <dgm:presLayoutVars>
          <dgm:bulletEnabled val="1"/>
        </dgm:presLayoutVars>
      </dgm:prSet>
      <dgm:spPr/>
      <dgm:t>
        <a:bodyPr/>
        <a:lstStyle/>
        <a:p>
          <a:endParaRPr lang="en-US"/>
        </a:p>
      </dgm:t>
    </dgm:pt>
    <dgm:pt modelId="{B19CE220-6976-4999-97B9-15EAEFAF7416}" type="pres">
      <dgm:prSet presAssocID="{C68FED95-6DC7-4055-B675-30114ACDCDDC}" presName="invisiNode" presStyleLbl="node1" presStyleIdx="0" presStyleCnt="6"/>
      <dgm:spPr/>
    </dgm:pt>
    <dgm:pt modelId="{28B6A50F-0228-4080-9F02-803F91CBA326}" type="pres">
      <dgm:prSet presAssocID="{C68FED95-6DC7-4055-B675-30114ACDCDDC}" presName="imagNode" presStyleLbl="fgImgPlace1" presStyleIdx="0" presStyleCnt="6"/>
      <dgm:spPr>
        <a:blipFill rotWithShape="0">
          <a:blip xmlns:r="http://schemas.openxmlformats.org/officeDocument/2006/relationships" r:embed="rId1"/>
          <a:stretch>
            <a:fillRect/>
          </a:stretch>
        </a:blipFill>
      </dgm:spPr>
    </dgm:pt>
    <dgm:pt modelId="{65752E5C-BFBD-4464-B08A-5BC646F056EC}" type="pres">
      <dgm:prSet presAssocID="{B849A5AE-7E5E-41C8-B5BB-C0E0FE1667E6}" presName="sibTrans" presStyleLbl="sibTrans2D1" presStyleIdx="0" presStyleCnt="0"/>
      <dgm:spPr/>
      <dgm:t>
        <a:bodyPr/>
        <a:lstStyle/>
        <a:p>
          <a:endParaRPr lang="en-US"/>
        </a:p>
      </dgm:t>
    </dgm:pt>
    <dgm:pt modelId="{49051328-FF40-440E-A5F4-72EF134EE0EF}" type="pres">
      <dgm:prSet presAssocID="{C3BEBEA9-E34A-4941-ABE2-D105DFCF840C}" presName="compNode" presStyleCnt="0"/>
      <dgm:spPr/>
    </dgm:pt>
    <dgm:pt modelId="{E70DDB74-DA6E-4E93-9B4D-F6E6BB54ECF6}" type="pres">
      <dgm:prSet presAssocID="{C3BEBEA9-E34A-4941-ABE2-D105DFCF840C}" presName="bkgdShape" presStyleLbl="node1" presStyleIdx="1" presStyleCnt="6"/>
      <dgm:spPr/>
      <dgm:t>
        <a:bodyPr/>
        <a:lstStyle/>
        <a:p>
          <a:endParaRPr lang="en-US"/>
        </a:p>
      </dgm:t>
    </dgm:pt>
    <dgm:pt modelId="{76C9F65F-588D-4311-996D-7EF100F0B5BF}" type="pres">
      <dgm:prSet presAssocID="{C3BEBEA9-E34A-4941-ABE2-D105DFCF840C}" presName="nodeTx" presStyleLbl="node1" presStyleIdx="1" presStyleCnt="6">
        <dgm:presLayoutVars>
          <dgm:bulletEnabled val="1"/>
        </dgm:presLayoutVars>
      </dgm:prSet>
      <dgm:spPr/>
      <dgm:t>
        <a:bodyPr/>
        <a:lstStyle/>
        <a:p>
          <a:endParaRPr lang="en-US"/>
        </a:p>
      </dgm:t>
    </dgm:pt>
    <dgm:pt modelId="{87FC62B0-B5DD-427C-91E5-49CA3897F706}" type="pres">
      <dgm:prSet presAssocID="{C3BEBEA9-E34A-4941-ABE2-D105DFCF840C}" presName="invisiNode" presStyleLbl="node1" presStyleIdx="1" presStyleCnt="6"/>
      <dgm:spPr/>
    </dgm:pt>
    <dgm:pt modelId="{572B3DC9-BEE5-4648-8FAA-27707ADA7D91}" type="pres">
      <dgm:prSet presAssocID="{C3BEBEA9-E34A-4941-ABE2-D105DFCF840C}" presName="imagNode" presStyleLbl="fgImgPlace1" presStyleIdx="1" presStyleCnt="6"/>
      <dgm:spPr>
        <a:blipFill rotWithShape="0">
          <a:blip xmlns:r="http://schemas.openxmlformats.org/officeDocument/2006/relationships" r:embed="rId2"/>
          <a:stretch>
            <a:fillRect/>
          </a:stretch>
        </a:blipFill>
      </dgm:spPr>
    </dgm:pt>
    <dgm:pt modelId="{34B8F303-6BCF-4483-B7F7-10442DE0B149}" type="pres">
      <dgm:prSet presAssocID="{74683E80-7C85-4947-848A-999D89E8F44A}" presName="sibTrans" presStyleLbl="sibTrans2D1" presStyleIdx="0" presStyleCnt="0"/>
      <dgm:spPr/>
      <dgm:t>
        <a:bodyPr/>
        <a:lstStyle/>
        <a:p>
          <a:endParaRPr lang="en-US"/>
        </a:p>
      </dgm:t>
    </dgm:pt>
    <dgm:pt modelId="{A7F474F9-2D10-4C43-80A0-B5E5982F4D0E}" type="pres">
      <dgm:prSet presAssocID="{FBA4B79B-71D2-454D-A526-C4930A1CDF8E}" presName="compNode" presStyleCnt="0"/>
      <dgm:spPr/>
    </dgm:pt>
    <dgm:pt modelId="{B48F95E9-603F-45E0-B57C-EEE46AB7D7E1}" type="pres">
      <dgm:prSet presAssocID="{FBA4B79B-71D2-454D-A526-C4930A1CDF8E}" presName="bkgdShape" presStyleLbl="node1" presStyleIdx="2" presStyleCnt="6"/>
      <dgm:spPr/>
      <dgm:t>
        <a:bodyPr/>
        <a:lstStyle/>
        <a:p>
          <a:endParaRPr lang="en-US"/>
        </a:p>
      </dgm:t>
    </dgm:pt>
    <dgm:pt modelId="{236C500C-55DC-4318-BF7E-942496A360CE}" type="pres">
      <dgm:prSet presAssocID="{FBA4B79B-71D2-454D-A526-C4930A1CDF8E}" presName="nodeTx" presStyleLbl="node1" presStyleIdx="2" presStyleCnt="6">
        <dgm:presLayoutVars>
          <dgm:bulletEnabled val="1"/>
        </dgm:presLayoutVars>
      </dgm:prSet>
      <dgm:spPr/>
      <dgm:t>
        <a:bodyPr/>
        <a:lstStyle/>
        <a:p>
          <a:endParaRPr lang="en-US"/>
        </a:p>
      </dgm:t>
    </dgm:pt>
    <dgm:pt modelId="{E863466A-6F76-4E4B-8C7C-3E785FCCB3C7}" type="pres">
      <dgm:prSet presAssocID="{FBA4B79B-71D2-454D-A526-C4930A1CDF8E}" presName="invisiNode" presStyleLbl="node1" presStyleIdx="2" presStyleCnt="6"/>
      <dgm:spPr/>
    </dgm:pt>
    <dgm:pt modelId="{9132D52B-88E0-41C1-A8BA-122F21CA220B}" type="pres">
      <dgm:prSet presAssocID="{FBA4B79B-71D2-454D-A526-C4930A1CDF8E}" presName="imagNode" presStyleLbl="fgImgPlace1" presStyleIdx="2" presStyleCnt="6"/>
      <dgm:spPr>
        <a:blipFill rotWithShape="0">
          <a:blip xmlns:r="http://schemas.openxmlformats.org/officeDocument/2006/relationships" r:embed="rId3"/>
          <a:stretch>
            <a:fillRect/>
          </a:stretch>
        </a:blipFill>
      </dgm:spPr>
    </dgm:pt>
    <dgm:pt modelId="{3585B5F5-B10C-4600-8A0F-1CEBD1FDD7EA}" type="pres">
      <dgm:prSet presAssocID="{A3E567C4-F992-4B91-9B2F-5D82BD66532E}" presName="sibTrans" presStyleLbl="sibTrans2D1" presStyleIdx="0" presStyleCnt="0"/>
      <dgm:spPr/>
      <dgm:t>
        <a:bodyPr/>
        <a:lstStyle/>
        <a:p>
          <a:endParaRPr lang="en-US"/>
        </a:p>
      </dgm:t>
    </dgm:pt>
    <dgm:pt modelId="{7D4D8486-B93F-407B-BBD7-28A43CC8203E}" type="pres">
      <dgm:prSet presAssocID="{FFE07368-5FC4-4B01-A5B6-8905A3E6DD4F}" presName="compNode" presStyleCnt="0"/>
      <dgm:spPr/>
    </dgm:pt>
    <dgm:pt modelId="{26158059-A287-4F55-AA86-431D010567C8}" type="pres">
      <dgm:prSet presAssocID="{FFE07368-5FC4-4B01-A5B6-8905A3E6DD4F}" presName="bkgdShape" presStyleLbl="node1" presStyleIdx="3" presStyleCnt="6"/>
      <dgm:spPr/>
      <dgm:t>
        <a:bodyPr/>
        <a:lstStyle/>
        <a:p>
          <a:endParaRPr lang="en-US"/>
        </a:p>
      </dgm:t>
    </dgm:pt>
    <dgm:pt modelId="{0AA6AC3C-3F15-4CF9-84F4-F8807F8ABCE5}" type="pres">
      <dgm:prSet presAssocID="{FFE07368-5FC4-4B01-A5B6-8905A3E6DD4F}" presName="nodeTx" presStyleLbl="node1" presStyleIdx="3" presStyleCnt="6">
        <dgm:presLayoutVars>
          <dgm:bulletEnabled val="1"/>
        </dgm:presLayoutVars>
      </dgm:prSet>
      <dgm:spPr/>
      <dgm:t>
        <a:bodyPr/>
        <a:lstStyle/>
        <a:p>
          <a:endParaRPr lang="en-US"/>
        </a:p>
      </dgm:t>
    </dgm:pt>
    <dgm:pt modelId="{0B0EEC95-25D2-42C8-8797-3CA3CAB5D0CA}" type="pres">
      <dgm:prSet presAssocID="{FFE07368-5FC4-4B01-A5B6-8905A3E6DD4F}" presName="invisiNode" presStyleLbl="node1" presStyleIdx="3" presStyleCnt="6"/>
      <dgm:spPr/>
    </dgm:pt>
    <dgm:pt modelId="{85F0A71E-2B77-4B73-BDBD-7DC5A158E779}" type="pres">
      <dgm:prSet presAssocID="{FFE07368-5FC4-4B01-A5B6-8905A3E6DD4F}" presName="imagNode" presStyleLbl="fgImgPlace1" presStyleIdx="3" presStyleCnt="6"/>
      <dgm:spPr>
        <a:blipFill rotWithShape="0">
          <a:blip xmlns:r="http://schemas.openxmlformats.org/officeDocument/2006/relationships" r:embed="rId4"/>
          <a:stretch>
            <a:fillRect/>
          </a:stretch>
        </a:blipFill>
      </dgm:spPr>
    </dgm:pt>
    <dgm:pt modelId="{A3BCB623-AC40-48BB-A6CE-1A0F6ED85C9E}" type="pres">
      <dgm:prSet presAssocID="{B1EB721E-F4D5-42CA-B1BA-B3434E419F80}" presName="sibTrans" presStyleLbl="sibTrans2D1" presStyleIdx="0" presStyleCnt="0"/>
      <dgm:spPr/>
      <dgm:t>
        <a:bodyPr/>
        <a:lstStyle/>
        <a:p>
          <a:endParaRPr lang="en-US"/>
        </a:p>
      </dgm:t>
    </dgm:pt>
    <dgm:pt modelId="{FD5220F5-CF39-4BAB-AE28-1A8226A3C931}" type="pres">
      <dgm:prSet presAssocID="{2D16E5D6-B490-4218-847C-B8BDEEBEAA74}" presName="compNode" presStyleCnt="0"/>
      <dgm:spPr/>
    </dgm:pt>
    <dgm:pt modelId="{43F3AC63-E4D4-4D00-81EA-87F8044150B4}" type="pres">
      <dgm:prSet presAssocID="{2D16E5D6-B490-4218-847C-B8BDEEBEAA74}" presName="bkgdShape" presStyleLbl="node1" presStyleIdx="4" presStyleCnt="6"/>
      <dgm:spPr/>
      <dgm:t>
        <a:bodyPr/>
        <a:lstStyle/>
        <a:p>
          <a:endParaRPr lang="en-US"/>
        </a:p>
      </dgm:t>
    </dgm:pt>
    <dgm:pt modelId="{9EA378A3-95C0-4081-ADC7-6FCF7687B934}" type="pres">
      <dgm:prSet presAssocID="{2D16E5D6-B490-4218-847C-B8BDEEBEAA74}" presName="nodeTx" presStyleLbl="node1" presStyleIdx="4" presStyleCnt="6">
        <dgm:presLayoutVars>
          <dgm:bulletEnabled val="1"/>
        </dgm:presLayoutVars>
      </dgm:prSet>
      <dgm:spPr/>
      <dgm:t>
        <a:bodyPr/>
        <a:lstStyle/>
        <a:p>
          <a:endParaRPr lang="en-US"/>
        </a:p>
      </dgm:t>
    </dgm:pt>
    <dgm:pt modelId="{255241B9-BDFD-4F3D-9CAE-C0445B08EEFD}" type="pres">
      <dgm:prSet presAssocID="{2D16E5D6-B490-4218-847C-B8BDEEBEAA74}" presName="invisiNode" presStyleLbl="node1" presStyleIdx="4" presStyleCnt="6"/>
      <dgm:spPr/>
    </dgm:pt>
    <dgm:pt modelId="{70C54E1E-F23B-4855-B5DC-42F307D3ED84}" type="pres">
      <dgm:prSet presAssocID="{2D16E5D6-B490-4218-847C-B8BDEEBEAA74}" presName="imagNode" presStyleLbl="fgImgPlace1" presStyleIdx="4" presStyleCnt="6"/>
      <dgm:spPr>
        <a:blipFill rotWithShape="0">
          <a:blip xmlns:r="http://schemas.openxmlformats.org/officeDocument/2006/relationships" r:embed="rId5"/>
          <a:stretch>
            <a:fillRect/>
          </a:stretch>
        </a:blipFill>
      </dgm:spPr>
      <dgm:t>
        <a:bodyPr/>
        <a:lstStyle/>
        <a:p>
          <a:endParaRPr lang="en-US"/>
        </a:p>
      </dgm:t>
    </dgm:pt>
    <dgm:pt modelId="{0E5FD8F4-9647-4CE8-A1DE-FF5DA6BA50A2}" type="pres">
      <dgm:prSet presAssocID="{EE168292-6162-40D5-9DFF-5280453D1F85}" presName="sibTrans" presStyleLbl="sibTrans2D1" presStyleIdx="0" presStyleCnt="0"/>
      <dgm:spPr/>
      <dgm:t>
        <a:bodyPr/>
        <a:lstStyle/>
        <a:p>
          <a:endParaRPr lang="en-US"/>
        </a:p>
      </dgm:t>
    </dgm:pt>
    <dgm:pt modelId="{C00F38AF-AE63-4ACB-8699-CB45F368F189}" type="pres">
      <dgm:prSet presAssocID="{CB733D0F-CB20-4472-9179-EC98C9D3086A}" presName="compNode" presStyleCnt="0"/>
      <dgm:spPr/>
    </dgm:pt>
    <dgm:pt modelId="{872E90CD-758E-433E-A1CC-B7CF73E2AC36}" type="pres">
      <dgm:prSet presAssocID="{CB733D0F-CB20-4472-9179-EC98C9D3086A}" presName="bkgdShape" presStyleLbl="node1" presStyleIdx="5" presStyleCnt="6"/>
      <dgm:spPr/>
      <dgm:t>
        <a:bodyPr/>
        <a:lstStyle/>
        <a:p>
          <a:endParaRPr lang="en-US"/>
        </a:p>
      </dgm:t>
    </dgm:pt>
    <dgm:pt modelId="{3D699091-A646-417F-8A4A-7E25C850D808}" type="pres">
      <dgm:prSet presAssocID="{CB733D0F-CB20-4472-9179-EC98C9D3086A}" presName="nodeTx" presStyleLbl="node1" presStyleIdx="5" presStyleCnt="6">
        <dgm:presLayoutVars>
          <dgm:bulletEnabled val="1"/>
        </dgm:presLayoutVars>
      </dgm:prSet>
      <dgm:spPr/>
      <dgm:t>
        <a:bodyPr/>
        <a:lstStyle/>
        <a:p>
          <a:endParaRPr lang="en-US"/>
        </a:p>
      </dgm:t>
    </dgm:pt>
    <dgm:pt modelId="{F0802AF5-2447-4993-A10C-14CCE070B4FB}" type="pres">
      <dgm:prSet presAssocID="{CB733D0F-CB20-4472-9179-EC98C9D3086A}" presName="invisiNode" presStyleLbl="node1" presStyleIdx="5" presStyleCnt="6"/>
      <dgm:spPr/>
    </dgm:pt>
    <dgm:pt modelId="{C1C5EC37-A110-4DD7-A5F3-8DFAC25F60A0}" type="pres">
      <dgm:prSet presAssocID="{CB733D0F-CB20-4472-9179-EC98C9D3086A}" presName="imagNode" presStyleLbl="fgImgPlace1" presStyleIdx="5" presStyleCnt="6"/>
      <dgm:spPr>
        <a:blipFill rotWithShape="0">
          <a:blip xmlns:r="http://schemas.openxmlformats.org/officeDocument/2006/relationships" r:embed="rId6"/>
          <a:stretch>
            <a:fillRect/>
          </a:stretch>
        </a:blipFill>
      </dgm:spPr>
    </dgm:pt>
  </dgm:ptLst>
  <dgm:cxnLst>
    <dgm:cxn modelId="{0E10AF37-B168-4A6A-969C-BCE3FDC46CE5}" type="presOf" srcId="{2D16E5D6-B490-4218-847C-B8BDEEBEAA74}" destId="{9EA378A3-95C0-4081-ADC7-6FCF7687B934}" srcOrd="1" destOrd="0" presId="urn:microsoft.com/office/officeart/2005/8/layout/hList7"/>
    <dgm:cxn modelId="{9BE49448-C619-47BA-B8C0-FA1FE09D2335}" type="presOf" srcId="{CB733D0F-CB20-4472-9179-EC98C9D3086A}" destId="{872E90CD-758E-433E-A1CC-B7CF73E2AC36}" srcOrd="0" destOrd="0" presId="urn:microsoft.com/office/officeart/2005/8/layout/hList7"/>
    <dgm:cxn modelId="{491675B2-2EF6-48A2-9F97-CB22BD38EEEE}" type="presOf" srcId="{FFE07368-5FC4-4B01-A5B6-8905A3E6DD4F}" destId="{26158059-A287-4F55-AA86-431D010567C8}" srcOrd="0" destOrd="0" presId="urn:microsoft.com/office/officeart/2005/8/layout/hList7"/>
    <dgm:cxn modelId="{3222C336-77FC-4A0B-82EA-4DD547DCA262}" type="presOf" srcId="{B849A5AE-7E5E-41C8-B5BB-C0E0FE1667E6}" destId="{65752E5C-BFBD-4464-B08A-5BC646F056EC}" srcOrd="0" destOrd="0" presId="urn:microsoft.com/office/officeart/2005/8/layout/hList7"/>
    <dgm:cxn modelId="{D1598534-EBC5-4461-82D0-537B69B5D127}" srcId="{BEB10A90-FC30-4442-BDB2-8698FA585E91}" destId="{FBA4B79B-71D2-454D-A526-C4930A1CDF8E}" srcOrd="2" destOrd="0" parTransId="{D42AFF96-9574-49F7-A5C0-BAF1B7AA7431}" sibTransId="{A3E567C4-F992-4B91-9B2F-5D82BD66532E}"/>
    <dgm:cxn modelId="{B575CC63-3B79-4757-9680-1E772EF9E6A8}" srcId="{BEB10A90-FC30-4442-BDB2-8698FA585E91}" destId="{C68FED95-6DC7-4055-B675-30114ACDCDDC}" srcOrd="0" destOrd="0" parTransId="{44960FCD-5660-4E84-A372-820DE171D7B9}" sibTransId="{B849A5AE-7E5E-41C8-B5BB-C0E0FE1667E6}"/>
    <dgm:cxn modelId="{25793198-E82F-4738-9024-F08B3A68DB70}" type="presOf" srcId="{B1EB721E-F4D5-42CA-B1BA-B3434E419F80}" destId="{A3BCB623-AC40-48BB-A6CE-1A0F6ED85C9E}" srcOrd="0" destOrd="0" presId="urn:microsoft.com/office/officeart/2005/8/layout/hList7"/>
    <dgm:cxn modelId="{D60577C2-D60A-4E46-8C15-20413DB83C8A}" srcId="{BEB10A90-FC30-4442-BDB2-8698FA585E91}" destId="{2D16E5D6-B490-4218-847C-B8BDEEBEAA74}" srcOrd="4" destOrd="0" parTransId="{C5D12863-A208-4568-BF95-87C1550A5A6C}" sibTransId="{EE168292-6162-40D5-9DFF-5280453D1F85}"/>
    <dgm:cxn modelId="{AECB2F05-E8E7-4E77-B586-1D86572EAF94}" type="presOf" srcId="{C68FED95-6DC7-4055-B675-30114ACDCDDC}" destId="{56B59DBD-B46E-4C8E-8877-5ED6C9555DFF}" srcOrd="1" destOrd="0" presId="urn:microsoft.com/office/officeart/2005/8/layout/hList7"/>
    <dgm:cxn modelId="{CD84A53F-ECE3-4854-A30A-3AD7F1021FBD}" type="presOf" srcId="{BEB10A90-FC30-4442-BDB2-8698FA585E91}" destId="{08ABCD81-D657-4415-9DCC-6183CC247F45}" srcOrd="0" destOrd="0" presId="urn:microsoft.com/office/officeart/2005/8/layout/hList7"/>
    <dgm:cxn modelId="{1CDC98E6-FC89-4954-8F81-77E8FA1917A7}" type="presOf" srcId="{74683E80-7C85-4947-848A-999D89E8F44A}" destId="{34B8F303-6BCF-4483-B7F7-10442DE0B149}" srcOrd="0" destOrd="0" presId="urn:microsoft.com/office/officeart/2005/8/layout/hList7"/>
    <dgm:cxn modelId="{4B76D570-2EF6-4E5E-99E1-03DA4C2DDFDA}" type="presOf" srcId="{A3E567C4-F992-4B91-9B2F-5D82BD66532E}" destId="{3585B5F5-B10C-4600-8A0F-1CEBD1FDD7EA}" srcOrd="0" destOrd="0" presId="urn:microsoft.com/office/officeart/2005/8/layout/hList7"/>
    <dgm:cxn modelId="{740E2C77-0314-4D97-99E9-BFA413C891A4}" type="presOf" srcId="{FBA4B79B-71D2-454D-A526-C4930A1CDF8E}" destId="{236C500C-55DC-4318-BF7E-942496A360CE}" srcOrd="1" destOrd="0" presId="urn:microsoft.com/office/officeart/2005/8/layout/hList7"/>
    <dgm:cxn modelId="{1044C7A1-7D2E-4B2A-B5C5-A9A692E1399B}" type="presOf" srcId="{C3BEBEA9-E34A-4941-ABE2-D105DFCF840C}" destId="{E70DDB74-DA6E-4E93-9B4D-F6E6BB54ECF6}" srcOrd="0" destOrd="0" presId="urn:microsoft.com/office/officeart/2005/8/layout/hList7"/>
    <dgm:cxn modelId="{70D8629C-014E-4B4B-BC1D-18827D02636B}" srcId="{BEB10A90-FC30-4442-BDB2-8698FA585E91}" destId="{C3BEBEA9-E34A-4941-ABE2-D105DFCF840C}" srcOrd="1" destOrd="0" parTransId="{1297B4EC-C205-4B75-B36D-E17F869485CE}" sibTransId="{74683E80-7C85-4947-848A-999D89E8F44A}"/>
    <dgm:cxn modelId="{6A19A605-C297-419E-BD38-7B22E66A5402}" type="presOf" srcId="{FFE07368-5FC4-4B01-A5B6-8905A3E6DD4F}" destId="{0AA6AC3C-3F15-4CF9-84F4-F8807F8ABCE5}" srcOrd="1" destOrd="0" presId="urn:microsoft.com/office/officeart/2005/8/layout/hList7"/>
    <dgm:cxn modelId="{4A923E00-CF5C-4854-90D6-37D197044FF2}" type="presOf" srcId="{2D16E5D6-B490-4218-847C-B8BDEEBEAA74}" destId="{43F3AC63-E4D4-4D00-81EA-87F8044150B4}" srcOrd="0" destOrd="0" presId="urn:microsoft.com/office/officeart/2005/8/layout/hList7"/>
    <dgm:cxn modelId="{FAA957F9-925A-4894-BF7D-BD618477F386}" type="presOf" srcId="{CB733D0F-CB20-4472-9179-EC98C9D3086A}" destId="{3D699091-A646-417F-8A4A-7E25C850D808}" srcOrd="1" destOrd="0" presId="urn:microsoft.com/office/officeart/2005/8/layout/hList7"/>
    <dgm:cxn modelId="{6DBD189E-C392-4AAA-BAA1-6959E0628763}" srcId="{BEB10A90-FC30-4442-BDB2-8698FA585E91}" destId="{FFE07368-5FC4-4B01-A5B6-8905A3E6DD4F}" srcOrd="3" destOrd="0" parTransId="{7D57274E-FB17-4ECD-A2F5-9827C936FCAE}" sibTransId="{B1EB721E-F4D5-42CA-B1BA-B3434E419F80}"/>
    <dgm:cxn modelId="{9EA9F7D5-30AB-461C-ABB0-DDA81C3F41E4}" type="presOf" srcId="{C68FED95-6DC7-4055-B675-30114ACDCDDC}" destId="{C533AB2B-E0E1-480E-91FC-5242E47167E8}" srcOrd="0" destOrd="0" presId="urn:microsoft.com/office/officeart/2005/8/layout/hList7"/>
    <dgm:cxn modelId="{A80A4066-7ED7-417B-824D-E4C4D01C4FC9}" type="presOf" srcId="{EE168292-6162-40D5-9DFF-5280453D1F85}" destId="{0E5FD8F4-9647-4CE8-A1DE-FF5DA6BA50A2}" srcOrd="0" destOrd="0" presId="urn:microsoft.com/office/officeart/2005/8/layout/hList7"/>
    <dgm:cxn modelId="{E22B1880-0E9A-4E13-A125-DDE4CB2770A2}" type="presOf" srcId="{C3BEBEA9-E34A-4941-ABE2-D105DFCF840C}" destId="{76C9F65F-588D-4311-996D-7EF100F0B5BF}" srcOrd="1" destOrd="0" presId="urn:microsoft.com/office/officeart/2005/8/layout/hList7"/>
    <dgm:cxn modelId="{6C5111E9-7948-4D0B-A75A-A2D206AC519B}" type="presOf" srcId="{FBA4B79B-71D2-454D-A526-C4930A1CDF8E}" destId="{B48F95E9-603F-45E0-B57C-EEE46AB7D7E1}" srcOrd="0" destOrd="0" presId="urn:microsoft.com/office/officeart/2005/8/layout/hList7"/>
    <dgm:cxn modelId="{C218311F-97C1-44A7-9946-8ECDE421B76B}" srcId="{BEB10A90-FC30-4442-BDB2-8698FA585E91}" destId="{CB733D0F-CB20-4472-9179-EC98C9D3086A}" srcOrd="5" destOrd="0" parTransId="{318DCA63-155B-4D20-A7AB-56EEE716C297}" sibTransId="{B8807F71-C76C-4224-B850-E55F86638861}"/>
    <dgm:cxn modelId="{C54AD3A0-83A4-489E-8C89-E8D50C3956CF}" type="presParOf" srcId="{08ABCD81-D657-4415-9DCC-6183CC247F45}" destId="{21812B58-3B96-4BC0-91E2-2F04017E7B4C}" srcOrd="0" destOrd="0" presId="urn:microsoft.com/office/officeart/2005/8/layout/hList7"/>
    <dgm:cxn modelId="{006A359A-F58F-48D1-A348-99A07B1FE313}" type="presParOf" srcId="{08ABCD81-D657-4415-9DCC-6183CC247F45}" destId="{F1ED10BA-5A9F-411B-B5DF-443B21DA8840}" srcOrd="1" destOrd="0" presId="urn:microsoft.com/office/officeart/2005/8/layout/hList7"/>
    <dgm:cxn modelId="{C9074EB3-C736-4080-A210-AC3B307C20B7}" type="presParOf" srcId="{F1ED10BA-5A9F-411B-B5DF-443B21DA8840}" destId="{37795BF1-5BC9-4EF8-96CA-902571DA08C4}" srcOrd="0" destOrd="0" presId="urn:microsoft.com/office/officeart/2005/8/layout/hList7"/>
    <dgm:cxn modelId="{FE52EA17-35E0-4B14-B2B1-66B30D590918}" type="presParOf" srcId="{37795BF1-5BC9-4EF8-96CA-902571DA08C4}" destId="{C533AB2B-E0E1-480E-91FC-5242E47167E8}" srcOrd="0" destOrd="0" presId="urn:microsoft.com/office/officeart/2005/8/layout/hList7"/>
    <dgm:cxn modelId="{BA06763F-B4C6-4DCF-A660-87FD384E8974}" type="presParOf" srcId="{37795BF1-5BC9-4EF8-96CA-902571DA08C4}" destId="{56B59DBD-B46E-4C8E-8877-5ED6C9555DFF}" srcOrd="1" destOrd="0" presId="urn:microsoft.com/office/officeart/2005/8/layout/hList7"/>
    <dgm:cxn modelId="{A5A2408F-6CE8-40AF-AF57-CA68BA7DD15A}" type="presParOf" srcId="{37795BF1-5BC9-4EF8-96CA-902571DA08C4}" destId="{B19CE220-6976-4999-97B9-15EAEFAF7416}" srcOrd="2" destOrd="0" presId="urn:microsoft.com/office/officeart/2005/8/layout/hList7"/>
    <dgm:cxn modelId="{C7FBF4A3-12C7-476B-8EA6-F57A12303C29}" type="presParOf" srcId="{37795BF1-5BC9-4EF8-96CA-902571DA08C4}" destId="{28B6A50F-0228-4080-9F02-803F91CBA326}" srcOrd="3" destOrd="0" presId="urn:microsoft.com/office/officeart/2005/8/layout/hList7"/>
    <dgm:cxn modelId="{AA877ADD-B531-4194-95D3-50BF7BB2328B}" type="presParOf" srcId="{F1ED10BA-5A9F-411B-B5DF-443B21DA8840}" destId="{65752E5C-BFBD-4464-B08A-5BC646F056EC}" srcOrd="1" destOrd="0" presId="urn:microsoft.com/office/officeart/2005/8/layout/hList7"/>
    <dgm:cxn modelId="{F00DC218-43D0-493A-8FAD-A3DAFC7F2D5E}" type="presParOf" srcId="{F1ED10BA-5A9F-411B-B5DF-443B21DA8840}" destId="{49051328-FF40-440E-A5F4-72EF134EE0EF}" srcOrd="2" destOrd="0" presId="urn:microsoft.com/office/officeart/2005/8/layout/hList7"/>
    <dgm:cxn modelId="{B5AB8F4F-4B43-4496-B452-EA46EA4349BA}" type="presParOf" srcId="{49051328-FF40-440E-A5F4-72EF134EE0EF}" destId="{E70DDB74-DA6E-4E93-9B4D-F6E6BB54ECF6}" srcOrd="0" destOrd="0" presId="urn:microsoft.com/office/officeart/2005/8/layout/hList7"/>
    <dgm:cxn modelId="{289F4540-946B-4654-8B66-292642703D39}" type="presParOf" srcId="{49051328-FF40-440E-A5F4-72EF134EE0EF}" destId="{76C9F65F-588D-4311-996D-7EF100F0B5BF}" srcOrd="1" destOrd="0" presId="urn:microsoft.com/office/officeart/2005/8/layout/hList7"/>
    <dgm:cxn modelId="{04835C77-C3C2-4B5B-BD3C-9EB7ADC51536}" type="presParOf" srcId="{49051328-FF40-440E-A5F4-72EF134EE0EF}" destId="{87FC62B0-B5DD-427C-91E5-49CA3897F706}" srcOrd="2" destOrd="0" presId="urn:microsoft.com/office/officeart/2005/8/layout/hList7"/>
    <dgm:cxn modelId="{673F3BFC-83B4-49D9-996C-FDC888414506}" type="presParOf" srcId="{49051328-FF40-440E-A5F4-72EF134EE0EF}" destId="{572B3DC9-BEE5-4648-8FAA-27707ADA7D91}" srcOrd="3" destOrd="0" presId="urn:microsoft.com/office/officeart/2005/8/layout/hList7"/>
    <dgm:cxn modelId="{C0FEF381-38AE-4657-B375-18F2045969D2}" type="presParOf" srcId="{F1ED10BA-5A9F-411B-B5DF-443B21DA8840}" destId="{34B8F303-6BCF-4483-B7F7-10442DE0B149}" srcOrd="3" destOrd="0" presId="urn:microsoft.com/office/officeart/2005/8/layout/hList7"/>
    <dgm:cxn modelId="{C39CB652-BC38-439E-A400-18F271909EFB}" type="presParOf" srcId="{F1ED10BA-5A9F-411B-B5DF-443B21DA8840}" destId="{A7F474F9-2D10-4C43-80A0-B5E5982F4D0E}" srcOrd="4" destOrd="0" presId="urn:microsoft.com/office/officeart/2005/8/layout/hList7"/>
    <dgm:cxn modelId="{B2587EE6-D852-40D2-831A-1CEF33749BC1}" type="presParOf" srcId="{A7F474F9-2D10-4C43-80A0-B5E5982F4D0E}" destId="{B48F95E9-603F-45E0-B57C-EEE46AB7D7E1}" srcOrd="0" destOrd="0" presId="urn:microsoft.com/office/officeart/2005/8/layout/hList7"/>
    <dgm:cxn modelId="{C683B388-0220-4C98-882D-E9A4C10C8C3A}" type="presParOf" srcId="{A7F474F9-2D10-4C43-80A0-B5E5982F4D0E}" destId="{236C500C-55DC-4318-BF7E-942496A360CE}" srcOrd="1" destOrd="0" presId="urn:microsoft.com/office/officeart/2005/8/layout/hList7"/>
    <dgm:cxn modelId="{724DD0B8-7507-429A-B2B8-39E2B1D65092}" type="presParOf" srcId="{A7F474F9-2D10-4C43-80A0-B5E5982F4D0E}" destId="{E863466A-6F76-4E4B-8C7C-3E785FCCB3C7}" srcOrd="2" destOrd="0" presId="urn:microsoft.com/office/officeart/2005/8/layout/hList7"/>
    <dgm:cxn modelId="{4550592F-4DEF-4B79-BD33-E9BCE8A26D3C}" type="presParOf" srcId="{A7F474F9-2D10-4C43-80A0-B5E5982F4D0E}" destId="{9132D52B-88E0-41C1-A8BA-122F21CA220B}" srcOrd="3" destOrd="0" presId="urn:microsoft.com/office/officeart/2005/8/layout/hList7"/>
    <dgm:cxn modelId="{65D95D98-8386-4ED7-ADB2-5176862611CC}" type="presParOf" srcId="{F1ED10BA-5A9F-411B-B5DF-443B21DA8840}" destId="{3585B5F5-B10C-4600-8A0F-1CEBD1FDD7EA}" srcOrd="5" destOrd="0" presId="urn:microsoft.com/office/officeart/2005/8/layout/hList7"/>
    <dgm:cxn modelId="{73326805-1C21-40BD-A40A-41A3CF791313}" type="presParOf" srcId="{F1ED10BA-5A9F-411B-B5DF-443B21DA8840}" destId="{7D4D8486-B93F-407B-BBD7-28A43CC8203E}" srcOrd="6" destOrd="0" presId="urn:microsoft.com/office/officeart/2005/8/layout/hList7"/>
    <dgm:cxn modelId="{5CA48075-B18A-4D1C-83B1-4DD2333CDFEB}" type="presParOf" srcId="{7D4D8486-B93F-407B-BBD7-28A43CC8203E}" destId="{26158059-A287-4F55-AA86-431D010567C8}" srcOrd="0" destOrd="0" presId="urn:microsoft.com/office/officeart/2005/8/layout/hList7"/>
    <dgm:cxn modelId="{239144F8-050A-44B2-82F7-E14B9FFCDD64}" type="presParOf" srcId="{7D4D8486-B93F-407B-BBD7-28A43CC8203E}" destId="{0AA6AC3C-3F15-4CF9-84F4-F8807F8ABCE5}" srcOrd="1" destOrd="0" presId="urn:microsoft.com/office/officeart/2005/8/layout/hList7"/>
    <dgm:cxn modelId="{DC3B6791-5DA9-4120-BFD7-DCFE4EB00396}" type="presParOf" srcId="{7D4D8486-B93F-407B-BBD7-28A43CC8203E}" destId="{0B0EEC95-25D2-42C8-8797-3CA3CAB5D0CA}" srcOrd="2" destOrd="0" presId="urn:microsoft.com/office/officeart/2005/8/layout/hList7"/>
    <dgm:cxn modelId="{123EE716-3A8C-414C-931D-FF148AF17582}" type="presParOf" srcId="{7D4D8486-B93F-407B-BBD7-28A43CC8203E}" destId="{85F0A71E-2B77-4B73-BDBD-7DC5A158E779}" srcOrd="3" destOrd="0" presId="urn:microsoft.com/office/officeart/2005/8/layout/hList7"/>
    <dgm:cxn modelId="{CFD06801-60B0-4E3C-A885-AA1795D69DE1}" type="presParOf" srcId="{F1ED10BA-5A9F-411B-B5DF-443B21DA8840}" destId="{A3BCB623-AC40-48BB-A6CE-1A0F6ED85C9E}" srcOrd="7" destOrd="0" presId="urn:microsoft.com/office/officeart/2005/8/layout/hList7"/>
    <dgm:cxn modelId="{3B2956D5-3FFF-4279-8CE4-78547B3E05A2}" type="presParOf" srcId="{F1ED10BA-5A9F-411B-B5DF-443B21DA8840}" destId="{FD5220F5-CF39-4BAB-AE28-1A8226A3C931}" srcOrd="8" destOrd="0" presId="urn:microsoft.com/office/officeart/2005/8/layout/hList7"/>
    <dgm:cxn modelId="{C570414C-07C0-4E07-88BB-D936B3FE9DBC}" type="presParOf" srcId="{FD5220F5-CF39-4BAB-AE28-1A8226A3C931}" destId="{43F3AC63-E4D4-4D00-81EA-87F8044150B4}" srcOrd="0" destOrd="0" presId="urn:microsoft.com/office/officeart/2005/8/layout/hList7"/>
    <dgm:cxn modelId="{9C89C691-E05E-4A75-96C5-7B45562AFE86}" type="presParOf" srcId="{FD5220F5-CF39-4BAB-AE28-1A8226A3C931}" destId="{9EA378A3-95C0-4081-ADC7-6FCF7687B934}" srcOrd="1" destOrd="0" presId="urn:microsoft.com/office/officeart/2005/8/layout/hList7"/>
    <dgm:cxn modelId="{78CDB031-7879-4C33-8433-5F8D33FE45CD}" type="presParOf" srcId="{FD5220F5-CF39-4BAB-AE28-1A8226A3C931}" destId="{255241B9-BDFD-4F3D-9CAE-C0445B08EEFD}" srcOrd="2" destOrd="0" presId="urn:microsoft.com/office/officeart/2005/8/layout/hList7"/>
    <dgm:cxn modelId="{6CA2323D-6073-433C-98ED-AD0F0B329798}" type="presParOf" srcId="{FD5220F5-CF39-4BAB-AE28-1A8226A3C931}" destId="{70C54E1E-F23B-4855-B5DC-42F307D3ED84}" srcOrd="3" destOrd="0" presId="urn:microsoft.com/office/officeart/2005/8/layout/hList7"/>
    <dgm:cxn modelId="{98D34682-A5E5-4537-961B-85D3C4AB57F1}" type="presParOf" srcId="{F1ED10BA-5A9F-411B-B5DF-443B21DA8840}" destId="{0E5FD8F4-9647-4CE8-A1DE-FF5DA6BA50A2}" srcOrd="9" destOrd="0" presId="urn:microsoft.com/office/officeart/2005/8/layout/hList7"/>
    <dgm:cxn modelId="{AA690CF7-31F7-42DA-8F8F-2257DCF21ACC}" type="presParOf" srcId="{F1ED10BA-5A9F-411B-B5DF-443B21DA8840}" destId="{C00F38AF-AE63-4ACB-8699-CB45F368F189}" srcOrd="10" destOrd="0" presId="urn:microsoft.com/office/officeart/2005/8/layout/hList7"/>
    <dgm:cxn modelId="{37C52B42-2288-49DC-BEC0-F0090CCEAD5F}" type="presParOf" srcId="{C00F38AF-AE63-4ACB-8699-CB45F368F189}" destId="{872E90CD-758E-433E-A1CC-B7CF73E2AC36}" srcOrd="0" destOrd="0" presId="urn:microsoft.com/office/officeart/2005/8/layout/hList7"/>
    <dgm:cxn modelId="{D2CF6BB3-2879-4028-8E03-77C7459CFD56}" type="presParOf" srcId="{C00F38AF-AE63-4ACB-8699-CB45F368F189}" destId="{3D699091-A646-417F-8A4A-7E25C850D808}" srcOrd="1" destOrd="0" presId="urn:microsoft.com/office/officeart/2005/8/layout/hList7"/>
    <dgm:cxn modelId="{EDDD62BD-648A-4797-B21E-8140469BFF33}" type="presParOf" srcId="{C00F38AF-AE63-4ACB-8699-CB45F368F189}" destId="{F0802AF5-2447-4993-A10C-14CCE070B4FB}" srcOrd="2" destOrd="0" presId="urn:microsoft.com/office/officeart/2005/8/layout/hList7"/>
    <dgm:cxn modelId="{93AB8122-38BB-439A-819F-6E324EDF6F06}" type="presParOf" srcId="{C00F38AF-AE63-4ACB-8699-CB45F368F189}" destId="{C1C5EC37-A110-4DD7-A5F3-8DFAC25F60A0}"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10A90-FC30-4442-BDB2-8698FA585E9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C68FED95-6DC7-4055-B675-30114ACDCDDC}">
      <dgm:prSet phldrT="[Text]"/>
      <dgm:spPr/>
      <dgm:t>
        <a:bodyPr/>
        <a:lstStyle/>
        <a:p>
          <a:r>
            <a:rPr lang="en-US" dirty="0" smtClean="0"/>
            <a:t>AMNH Online Teacher Ed</a:t>
          </a:r>
          <a:endParaRPr lang="en-US" dirty="0"/>
        </a:p>
      </dgm:t>
    </dgm:pt>
    <dgm:pt modelId="{44960FCD-5660-4E84-A372-820DE171D7B9}" type="parTrans" cxnId="{B575CC63-3B79-4757-9680-1E772EF9E6A8}">
      <dgm:prSet/>
      <dgm:spPr/>
      <dgm:t>
        <a:bodyPr/>
        <a:lstStyle/>
        <a:p>
          <a:endParaRPr lang="en-US"/>
        </a:p>
      </dgm:t>
    </dgm:pt>
    <dgm:pt modelId="{B849A5AE-7E5E-41C8-B5BB-C0E0FE1667E6}" type="sibTrans" cxnId="{B575CC63-3B79-4757-9680-1E772EF9E6A8}">
      <dgm:prSet/>
      <dgm:spPr/>
      <dgm:t>
        <a:bodyPr/>
        <a:lstStyle/>
        <a:p>
          <a:endParaRPr lang="en-US"/>
        </a:p>
      </dgm:t>
    </dgm:pt>
    <dgm:pt modelId="{CB733D0F-CB20-4472-9179-EC98C9D3086A}">
      <dgm:prSet phldrT="[Text]"/>
      <dgm:spPr/>
      <dgm:t>
        <a:bodyPr/>
        <a:lstStyle/>
        <a:p>
          <a:r>
            <a:rPr lang="en-US" dirty="0" err="1" smtClean="0"/>
            <a:t>Greenify</a:t>
          </a:r>
          <a:endParaRPr lang="en-US" dirty="0"/>
        </a:p>
      </dgm:t>
    </dgm:pt>
    <dgm:pt modelId="{318DCA63-155B-4D20-A7AB-56EEE716C297}" type="parTrans" cxnId="{C218311F-97C1-44A7-9946-8ECDE421B76B}">
      <dgm:prSet/>
      <dgm:spPr/>
      <dgm:t>
        <a:bodyPr/>
        <a:lstStyle/>
        <a:p>
          <a:endParaRPr lang="en-US"/>
        </a:p>
      </dgm:t>
    </dgm:pt>
    <dgm:pt modelId="{B8807F71-C76C-4224-B850-E55F86638861}" type="sibTrans" cxnId="{C218311F-97C1-44A7-9946-8ECDE421B76B}">
      <dgm:prSet/>
      <dgm:spPr/>
      <dgm:t>
        <a:bodyPr/>
        <a:lstStyle/>
        <a:p>
          <a:endParaRPr lang="en-US"/>
        </a:p>
      </dgm:t>
    </dgm:pt>
    <dgm:pt modelId="{2D16E5D6-B490-4218-847C-B8BDEEBEAA74}">
      <dgm:prSet phldrT="[Text]"/>
      <dgm:spPr/>
      <dgm:t>
        <a:bodyPr/>
        <a:lstStyle/>
        <a:p>
          <a:r>
            <a:rPr lang="en-US" dirty="0" smtClean="0"/>
            <a:t>FUTURE COAST</a:t>
          </a:r>
          <a:endParaRPr lang="en-US" dirty="0"/>
        </a:p>
      </dgm:t>
    </dgm:pt>
    <dgm:pt modelId="{C5D12863-A208-4568-BF95-87C1550A5A6C}" type="parTrans" cxnId="{D60577C2-D60A-4E46-8C15-20413DB83C8A}">
      <dgm:prSet/>
      <dgm:spPr/>
      <dgm:t>
        <a:bodyPr/>
        <a:lstStyle/>
        <a:p>
          <a:endParaRPr lang="en-US"/>
        </a:p>
      </dgm:t>
    </dgm:pt>
    <dgm:pt modelId="{EE168292-6162-40D5-9DFF-5280453D1F85}" type="sibTrans" cxnId="{D60577C2-D60A-4E46-8C15-20413DB83C8A}">
      <dgm:prSet/>
      <dgm:spPr/>
      <dgm:t>
        <a:bodyPr/>
        <a:lstStyle/>
        <a:p>
          <a:endParaRPr lang="en-US"/>
        </a:p>
      </dgm:t>
    </dgm:pt>
    <dgm:pt modelId="{FBA4B79B-71D2-454D-A526-C4930A1CDF8E}">
      <dgm:prSet phldrT="[Text]"/>
      <dgm:spPr/>
      <dgm:t>
        <a:bodyPr/>
        <a:lstStyle/>
        <a:p>
          <a:r>
            <a:rPr lang="en-US" dirty="0" smtClean="0"/>
            <a:t>Arctic Home</a:t>
          </a:r>
          <a:endParaRPr lang="en-US" dirty="0"/>
        </a:p>
      </dgm:t>
    </dgm:pt>
    <dgm:pt modelId="{D42AFF96-9574-49F7-A5C0-BAF1B7AA7431}" type="parTrans" cxnId="{D1598534-EBC5-4461-82D0-537B69B5D127}">
      <dgm:prSet/>
      <dgm:spPr/>
      <dgm:t>
        <a:bodyPr/>
        <a:lstStyle/>
        <a:p>
          <a:endParaRPr lang="en-US"/>
        </a:p>
      </dgm:t>
    </dgm:pt>
    <dgm:pt modelId="{A3E567C4-F992-4B91-9B2F-5D82BD66532E}" type="sibTrans" cxnId="{D1598534-EBC5-4461-82D0-537B69B5D127}">
      <dgm:prSet/>
      <dgm:spPr/>
      <dgm:t>
        <a:bodyPr/>
        <a:lstStyle/>
        <a:p>
          <a:endParaRPr lang="en-US"/>
        </a:p>
      </dgm:t>
    </dgm:pt>
    <dgm:pt modelId="{FFE07368-5FC4-4B01-A5B6-8905A3E6DD4F}">
      <dgm:prSet/>
      <dgm:spPr/>
      <dgm:t>
        <a:bodyPr/>
        <a:lstStyle/>
        <a:p>
          <a:r>
            <a:rPr lang="en-US" dirty="0" smtClean="0"/>
            <a:t>Polar Explorer</a:t>
          </a:r>
          <a:endParaRPr lang="en-US" dirty="0"/>
        </a:p>
      </dgm:t>
    </dgm:pt>
    <dgm:pt modelId="{7D57274E-FB17-4ECD-A2F5-9827C936FCAE}" type="parTrans" cxnId="{6DBD189E-C392-4AAA-BAA1-6959E0628763}">
      <dgm:prSet/>
      <dgm:spPr/>
      <dgm:t>
        <a:bodyPr/>
        <a:lstStyle/>
        <a:p>
          <a:endParaRPr lang="en-US"/>
        </a:p>
      </dgm:t>
    </dgm:pt>
    <dgm:pt modelId="{B1EB721E-F4D5-42CA-B1BA-B3434E419F80}" type="sibTrans" cxnId="{6DBD189E-C392-4AAA-BAA1-6959E0628763}">
      <dgm:prSet/>
      <dgm:spPr/>
      <dgm:t>
        <a:bodyPr/>
        <a:lstStyle/>
        <a:p>
          <a:endParaRPr lang="en-US"/>
        </a:p>
      </dgm:t>
    </dgm:pt>
    <dgm:pt modelId="{C3BEBEA9-E34A-4941-ABE2-D105DFCF840C}">
      <dgm:prSet phldrT="[Text]"/>
      <dgm:spPr/>
      <dgm:t>
        <a:bodyPr/>
        <a:lstStyle/>
        <a:p>
          <a:r>
            <a:rPr lang="en-US" dirty="0" smtClean="0"/>
            <a:t>SMARTIC</a:t>
          </a:r>
          <a:endParaRPr lang="en-US" dirty="0"/>
        </a:p>
      </dgm:t>
    </dgm:pt>
    <dgm:pt modelId="{1297B4EC-C205-4B75-B36D-E17F869485CE}" type="parTrans" cxnId="{70D8629C-014E-4B4B-BC1D-18827D02636B}">
      <dgm:prSet/>
      <dgm:spPr/>
      <dgm:t>
        <a:bodyPr/>
        <a:lstStyle/>
        <a:p>
          <a:endParaRPr lang="en-US"/>
        </a:p>
      </dgm:t>
    </dgm:pt>
    <dgm:pt modelId="{74683E80-7C85-4947-848A-999D89E8F44A}" type="sibTrans" cxnId="{70D8629C-014E-4B4B-BC1D-18827D02636B}">
      <dgm:prSet/>
      <dgm:spPr/>
      <dgm:t>
        <a:bodyPr/>
        <a:lstStyle/>
        <a:p>
          <a:endParaRPr lang="en-US"/>
        </a:p>
      </dgm:t>
    </dgm:pt>
    <dgm:pt modelId="{08ABCD81-D657-4415-9DCC-6183CC247F45}" type="pres">
      <dgm:prSet presAssocID="{BEB10A90-FC30-4442-BDB2-8698FA585E91}" presName="Name0" presStyleCnt="0">
        <dgm:presLayoutVars>
          <dgm:dir/>
          <dgm:resizeHandles val="exact"/>
        </dgm:presLayoutVars>
      </dgm:prSet>
      <dgm:spPr/>
      <dgm:t>
        <a:bodyPr/>
        <a:lstStyle/>
        <a:p>
          <a:endParaRPr lang="en-US"/>
        </a:p>
      </dgm:t>
    </dgm:pt>
    <dgm:pt modelId="{21812B58-3B96-4BC0-91E2-2F04017E7B4C}" type="pres">
      <dgm:prSet presAssocID="{BEB10A90-FC30-4442-BDB2-8698FA585E91}" presName="fgShape" presStyleLbl="fgShp" presStyleIdx="0" presStyleCnt="1"/>
      <dgm:spPr/>
    </dgm:pt>
    <dgm:pt modelId="{F1ED10BA-5A9F-411B-B5DF-443B21DA8840}" type="pres">
      <dgm:prSet presAssocID="{BEB10A90-FC30-4442-BDB2-8698FA585E91}" presName="linComp" presStyleCnt="0"/>
      <dgm:spPr/>
    </dgm:pt>
    <dgm:pt modelId="{37795BF1-5BC9-4EF8-96CA-902571DA08C4}" type="pres">
      <dgm:prSet presAssocID="{C68FED95-6DC7-4055-B675-30114ACDCDDC}" presName="compNode" presStyleCnt="0"/>
      <dgm:spPr/>
    </dgm:pt>
    <dgm:pt modelId="{C533AB2B-E0E1-480E-91FC-5242E47167E8}" type="pres">
      <dgm:prSet presAssocID="{C68FED95-6DC7-4055-B675-30114ACDCDDC}" presName="bkgdShape" presStyleLbl="node1" presStyleIdx="0" presStyleCnt="6"/>
      <dgm:spPr/>
      <dgm:t>
        <a:bodyPr/>
        <a:lstStyle/>
        <a:p>
          <a:endParaRPr lang="en-US"/>
        </a:p>
      </dgm:t>
    </dgm:pt>
    <dgm:pt modelId="{56B59DBD-B46E-4C8E-8877-5ED6C9555DFF}" type="pres">
      <dgm:prSet presAssocID="{C68FED95-6DC7-4055-B675-30114ACDCDDC}" presName="nodeTx" presStyleLbl="node1" presStyleIdx="0" presStyleCnt="6">
        <dgm:presLayoutVars>
          <dgm:bulletEnabled val="1"/>
        </dgm:presLayoutVars>
      </dgm:prSet>
      <dgm:spPr/>
      <dgm:t>
        <a:bodyPr/>
        <a:lstStyle/>
        <a:p>
          <a:endParaRPr lang="en-US"/>
        </a:p>
      </dgm:t>
    </dgm:pt>
    <dgm:pt modelId="{B19CE220-6976-4999-97B9-15EAEFAF7416}" type="pres">
      <dgm:prSet presAssocID="{C68FED95-6DC7-4055-B675-30114ACDCDDC}" presName="invisiNode" presStyleLbl="node1" presStyleIdx="0" presStyleCnt="6"/>
      <dgm:spPr/>
    </dgm:pt>
    <dgm:pt modelId="{28B6A50F-0228-4080-9F02-803F91CBA326}" type="pres">
      <dgm:prSet presAssocID="{C68FED95-6DC7-4055-B675-30114ACDCDDC}" presName="imagNode" presStyleLbl="fgImgPlace1" presStyleIdx="0" presStyleCnt="6"/>
      <dgm:spPr>
        <a:blipFill rotWithShape="0">
          <a:blip xmlns:r="http://schemas.openxmlformats.org/officeDocument/2006/relationships" r:embed="rId1"/>
          <a:stretch>
            <a:fillRect/>
          </a:stretch>
        </a:blipFill>
      </dgm:spPr>
    </dgm:pt>
    <dgm:pt modelId="{65752E5C-BFBD-4464-B08A-5BC646F056EC}" type="pres">
      <dgm:prSet presAssocID="{B849A5AE-7E5E-41C8-B5BB-C0E0FE1667E6}" presName="sibTrans" presStyleLbl="sibTrans2D1" presStyleIdx="0" presStyleCnt="0"/>
      <dgm:spPr/>
      <dgm:t>
        <a:bodyPr/>
        <a:lstStyle/>
        <a:p>
          <a:endParaRPr lang="en-US"/>
        </a:p>
      </dgm:t>
    </dgm:pt>
    <dgm:pt modelId="{49051328-FF40-440E-A5F4-72EF134EE0EF}" type="pres">
      <dgm:prSet presAssocID="{C3BEBEA9-E34A-4941-ABE2-D105DFCF840C}" presName="compNode" presStyleCnt="0"/>
      <dgm:spPr/>
    </dgm:pt>
    <dgm:pt modelId="{E70DDB74-DA6E-4E93-9B4D-F6E6BB54ECF6}" type="pres">
      <dgm:prSet presAssocID="{C3BEBEA9-E34A-4941-ABE2-D105DFCF840C}" presName="bkgdShape" presStyleLbl="node1" presStyleIdx="1" presStyleCnt="6"/>
      <dgm:spPr/>
      <dgm:t>
        <a:bodyPr/>
        <a:lstStyle/>
        <a:p>
          <a:endParaRPr lang="en-US"/>
        </a:p>
      </dgm:t>
    </dgm:pt>
    <dgm:pt modelId="{76C9F65F-588D-4311-996D-7EF100F0B5BF}" type="pres">
      <dgm:prSet presAssocID="{C3BEBEA9-E34A-4941-ABE2-D105DFCF840C}" presName="nodeTx" presStyleLbl="node1" presStyleIdx="1" presStyleCnt="6">
        <dgm:presLayoutVars>
          <dgm:bulletEnabled val="1"/>
        </dgm:presLayoutVars>
      </dgm:prSet>
      <dgm:spPr/>
      <dgm:t>
        <a:bodyPr/>
        <a:lstStyle/>
        <a:p>
          <a:endParaRPr lang="en-US"/>
        </a:p>
      </dgm:t>
    </dgm:pt>
    <dgm:pt modelId="{87FC62B0-B5DD-427C-91E5-49CA3897F706}" type="pres">
      <dgm:prSet presAssocID="{C3BEBEA9-E34A-4941-ABE2-D105DFCF840C}" presName="invisiNode" presStyleLbl="node1" presStyleIdx="1" presStyleCnt="6"/>
      <dgm:spPr/>
    </dgm:pt>
    <dgm:pt modelId="{572B3DC9-BEE5-4648-8FAA-27707ADA7D91}" type="pres">
      <dgm:prSet presAssocID="{C3BEBEA9-E34A-4941-ABE2-D105DFCF840C}" presName="imagNode" presStyleLbl="fgImgPlace1" presStyleIdx="1" presStyleCnt="6" custLinFactNeighborX="99258" custLinFactNeighborY="-3003"/>
      <dgm:spPr>
        <a:blipFill rotWithShape="0">
          <a:blip xmlns:r="http://schemas.openxmlformats.org/officeDocument/2006/relationships" r:embed="rId2"/>
          <a:stretch>
            <a:fillRect/>
          </a:stretch>
        </a:blipFill>
      </dgm:spPr>
      <dgm:t>
        <a:bodyPr/>
        <a:lstStyle/>
        <a:p>
          <a:endParaRPr lang="en-US"/>
        </a:p>
      </dgm:t>
    </dgm:pt>
    <dgm:pt modelId="{34B8F303-6BCF-4483-B7F7-10442DE0B149}" type="pres">
      <dgm:prSet presAssocID="{74683E80-7C85-4947-848A-999D89E8F44A}" presName="sibTrans" presStyleLbl="sibTrans2D1" presStyleIdx="0" presStyleCnt="0"/>
      <dgm:spPr/>
      <dgm:t>
        <a:bodyPr/>
        <a:lstStyle/>
        <a:p>
          <a:endParaRPr lang="en-US"/>
        </a:p>
      </dgm:t>
    </dgm:pt>
    <dgm:pt modelId="{A7F474F9-2D10-4C43-80A0-B5E5982F4D0E}" type="pres">
      <dgm:prSet presAssocID="{FBA4B79B-71D2-454D-A526-C4930A1CDF8E}" presName="compNode" presStyleCnt="0"/>
      <dgm:spPr/>
    </dgm:pt>
    <dgm:pt modelId="{B48F95E9-603F-45E0-B57C-EEE46AB7D7E1}" type="pres">
      <dgm:prSet presAssocID="{FBA4B79B-71D2-454D-A526-C4930A1CDF8E}" presName="bkgdShape" presStyleLbl="node1" presStyleIdx="2" presStyleCnt="6"/>
      <dgm:spPr/>
      <dgm:t>
        <a:bodyPr/>
        <a:lstStyle/>
        <a:p>
          <a:endParaRPr lang="en-US"/>
        </a:p>
      </dgm:t>
    </dgm:pt>
    <dgm:pt modelId="{236C500C-55DC-4318-BF7E-942496A360CE}" type="pres">
      <dgm:prSet presAssocID="{FBA4B79B-71D2-454D-A526-C4930A1CDF8E}" presName="nodeTx" presStyleLbl="node1" presStyleIdx="2" presStyleCnt="6">
        <dgm:presLayoutVars>
          <dgm:bulletEnabled val="1"/>
        </dgm:presLayoutVars>
      </dgm:prSet>
      <dgm:spPr/>
      <dgm:t>
        <a:bodyPr/>
        <a:lstStyle/>
        <a:p>
          <a:endParaRPr lang="en-US"/>
        </a:p>
      </dgm:t>
    </dgm:pt>
    <dgm:pt modelId="{E863466A-6F76-4E4B-8C7C-3E785FCCB3C7}" type="pres">
      <dgm:prSet presAssocID="{FBA4B79B-71D2-454D-A526-C4930A1CDF8E}" presName="invisiNode" presStyleLbl="node1" presStyleIdx="2" presStyleCnt="6"/>
      <dgm:spPr/>
    </dgm:pt>
    <dgm:pt modelId="{9132D52B-88E0-41C1-A8BA-122F21CA220B}" type="pres">
      <dgm:prSet presAssocID="{FBA4B79B-71D2-454D-A526-C4930A1CDF8E}" presName="imagNode" presStyleLbl="fgImgPlace1" presStyleIdx="2" presStyleCnt="6" custLinFactX="-7245" custLinFactNeighborX="-100000" custLinFactNeighborY="-3003"/>
      <dgm:spPr>
        <a:blipFill rotWithShape="0">
          <a:blip xmlns:r="http://schemas.openxmlformats.org/officeDocument/2006/relationships" r:embed="rId3"/>
          <a:stretch>
            <a:fillRect/>
          </a:stretch>
        </a:blipFill>
      </dgm:spPr>
    </dgm:pt>
    <dgm:pt modelId="{3585B5F5-B10C-4600-8A0F-1CEBD1FDD7EA}" type="pres">
      <dgm:prSet presAssocID="{A3E567C4-F992-4B91-9B2F-5D82BD66532E}" presName="sibTrans" presStyleLbl="sibTrans2D1" presStyleIdx="0" presStyleCnt="0"/>
      <dgm:spPr/>
      <dgm:t>
        <a:bodyPr/>
        <a:lstStyle/>
        <a:p>
          <a:endParaRPr lang="en-US"/>
        </a:p>
      </dgm:t>
    </dgm:pt>
    <dgm:pt modelId="{7D4D8486-B93F-407B-BBD7-28A43CC8203E}" type="pres">
      <dgm:prSet presAssocID="{FFE07368-5FC4-4B01-A5B6-8905A3E6DD4F}" presName="compNode" presStyleCnt="0"/>
      <dgm:spPr/>
    </dgm:pt>
    <dgm:pt modelId="{26158059-A287-4F55-AA86-431D010567C8}" type="pres">
      <dgm:prSet presAssocID="{FFE07368-5FC4-4B01-A5B6-8905A3E6DD4F}" presName="bkgdShape" presStyleLbl="node1" presStyleIdx="3" presStyleCnt="6" custLinFactNeighborX="-1500" custLinFactNeighborY="-625"/>
      <dgm:spPr/>
      <dgm:t>
        <a:bodyPr/>
        <a:lstStyle/>
        <a:p>
          <a:endParaRPr lang="en-US"/>
        </a:p>
      </dgm:t>
    </dgm:pt>
    <dgm:pt modelId="{0AA6AC3C-3F15-4CF9-84F4-F8807F8ABCE5}" type="pres">
      <dgm:prSet presAssocID="{FFE07368-5FC4-4B01-A5B6-8905A3E6DD4F}" presName="nodeTx" presStyleLbl="node1" presStyleIdx="3" presStyleCnt="6">
        <dgm:presLayoutVars>
          <dgm:bulletEnabled val="1"/>
        </dgm:presLayoutVars>
      </dgm:prSet>
      <dgm:spPr/>
      <dgm:t>
        <a:bodyPr/>
        <a:lstStyle/>
        <a:p>
          <a:endParaRPr lang="en-US"/>
        </a:p>
      </dgm:t>
    </dgm:pt>
    <dgm:pt modelId="{0B0EEC95-25D2-42C8-8797-3CA3CAB5D0CA}" type="pres">
      <dgm:prSet presAssocID="{FFE07368-5FC4-4B01-A5B6-8905A3E6DD4F}" presName="invisiNode" presStyleLbl="node1" presStyleIdx="3" presStyleCnt="6"/>
      <dgm:spPr/>
    </dgm:pt>
    <dgm:pt modelId="{85F0A71E-2B77-4B73-BDBD-7DC5A158E779}" type="pres">
      <dgm:prSet presAssocID="{FFE07368-5FC4-4B01-A5B6-8905A3E6DD4F}" presName="imagNode" presStyleLbl="fgImgPlace1" presStyleIdx="3" presStyleCnt="6" custLinFactNeighborX="-1800" custLinFactNeighborY="-3003"/>
      <dgm:spPr>
        <a:blipFill rotWithShape="0">
          <a:blip xmlns:r="http://schemas.openxmlformats.org/officeDocument/2006/relationships" r:embed="rId4"/>
          <a:stretch>
            <a:fillRect/>
          </a:stretch>
        </a:blipFill>
      </dgm:spPr>
      <dgm:t>
        <a:bodyPr/>
        <a:lstStyle/>
        <a:p>
          <a:endParaRPr lang="en-US"/>
        </a:p>
      </dgm:t>
    </dgm:pt>
    <dgm:pt modelId="{A3BCB623-AC40-48BB-A6CE-1A0F6ED85C9E}" type="pres">
      <dgm:prSet presAssocID="{B1EB721E-F4D5-42CA-B1BA-B3434E419F80}" presName="sibTrans" presStyleLbl="sibTrans2D1" presStyleIdx="0" presStyleCnt="0"/>
      <dgm:spPr/>
      <dgm:t>
        <a:bodyPr/>
        <a:lstStyle/>
        <a:p>
          <a:endParaRPr lang="en-US"/>
        </a:p>
      </dgm:t>
    </dgm:pt>
    <dgm:pt modelId="{FD5220F5-CF39-4BAB-AE28-1A8226A3C931}" type="pres">
      <dgm:prSet presAssocID="{2D16E5D6-B490-4218-847C-B8BDEEBEAA74}" presName="compNode" presStyleCnt="0"/>
      <dgm:spPr/>
    </dgm:pt>
    <dgm:pt modelId="{43F3AC63-E4D4-4D00-81EA-87F8044150B4}" type="pres">
      <dgm:prSet presAssocID="{2D16E5D6-B490-4218-847C-B8BDEEBEAA74}" presName="bkgdShape" presStyleLbl="node1" presStyleIdx="4" presStyleCnt="6" custLinFactX="505" custLinFactNeighborX="100000" custLinFactNeighborY="-625"/>
      <dgm:spPr/>
      <dgm:t>
        <a:bodyPr/>
        <a:lstStyle/>
        <a:p>
          <a:endParaRPr lang="en-US"/>
        </a:p>
      </dgm:t>
    </dgm:pt>
    <dgm:pt modelId="{9EA378A3-95C0-4081-ADC7-6FCF7687B934}" type="pres">
      <dgm:prSet presAssocID="{2D16E5D6-B490-4218-847C-B8BDEEBEAA74}" presName="nodeTx" presStyleLbl="node1" presStyleIdx="4" presStyleCnt="6">
        <dgm:presLayoutVars>
          <dgm:bulletEnabled val="1"/>
        </dgm:presLayoutVars>
      </dgm:prSet>
      <dgm:spPr/>
      <dgm:t>
        <a:bodyPr/>
        <a:lstStyle/>
        <a:p>
          <a:endParaRPr lang="en-US"/>
        </a:p>
      </dgm:t>
    </dgm:pt>
    <dgm:pt modelId="{255241B9-BDFD-4F3D-9CAE-C0445B08EEFD}" type="pres">
      <dgm:prSet presAssocID="{2D16E5D6-B490-4218-847C-B8BDEEBEAA74}" presName="invisiNode" presStyleLbl="node1" presStyleIdx="4" presStyleCnt="6"/>
      <dgm:spPr/>
    </dgm:pt>
    <dgm:pt modelId="{70C54E1E-F23B-4855-B5DC-42F307D3ED84}" type="pres">
      <dgm:prSet presAssocID="{2D16E5D6-B490-4218-847C-B8BDEEBEAA74}" presName="imagNode" presStyleLbl="fgImgPlace1" presStyleIdx="4" presStyleCnt="6" custLinFactX="9787" custLinFactNeighborX="100000" custLinFactNeighborY="-3003"/>
      <dgm:spPr>
        <a:blipFill rotWithShape="0">
          <a:blip xmlns:r="http://schemas.openxmlformats.org/officeDocument/2006/relationships" r:embed="rId5"/>
          <a:stretch>
            <a:fillRect/>
          </a:stretch>
        </a:blipFill>
      </dgm:spPr>
    </dgm:pt>
    <dgm:pt modelId="{0E5FD8F4-9647-4CE8-A1DE-FF5DA6BA50A2}" type="pres">
      <dgm:prSet presAssocID="{EE168292-6162-40D5-9DFF-5280453D1F85}" presName="sibTrans" presStyleLbl="sibTrans2D1" presStyleIdx="0" presStyleCnt="0"/>
      <dgm:spPr/>
      <dgm:t>
        <a:bodyPr/>
        <a:lstStyle/>
        <a:p>
          <a:endParaRPr lang="en-US"/>
        </a:p>
      </dgm:t>
    </dgm:pt>
    <dgm:pt modelId="{C00F38AF-AE63-4ACB-8699-CB45F368F189}" type="pres">
      <dgm:prSet presAssocID="{CB733D0F-CB20-4472-9179-EC98C9D3086A}" presName="compNode" presStyleCnt="0"/>
      <dgm:spPr/>
    </dgm:pt>
    <dgm:pt modelId="{872E90CD-758E-433E-A1CC-B7CF73E2AC36}" type="pres">
      <dgm:prSet presAssocID="{CB733D0F-CB20-4472-9179-EC98C9D3086A}" presName="bkgdShape" presStyleLbl="node1" presStyleIdx="5" presStyleCnt="6" custLinFactX="-4997" custLinFactNeighborX="-100000"/>
      <dgm:spPr/>
      <dgm:t>
        <a:bodyPr/>
        <a:lstStyle/>
        <a:p>
          <a:endParaRPr lang="en-US"/>
        </a:p>
      </dgm:t>
    </dgm:pt>
    <dgm:pt modelId="{3D699091-A646-417F-8A4A-7E25C850D808}" type="pres">
      <dgm:prSet presAssocID="{CB733D0F-CB20-4472-9179-EC98C9D3086A}" presName="nodeTx" presStyleLbl="node1" presStyleIdx="5" presStyleCnt="6">
        <dgm:presLayoutVars>
          <dgm:bulletEnabled val="1"/>
        </dgm:presLayoutVars>
      </dgm:prSet>
      <dgm:spPr/>
      <dgm:t>
        <a:bodyPr/>
        <a:lstStyle/>
        <a:p>
          <a:endParaRPr lang="en-US"/>
        </a:p>
      </dgm:t>
    </dgm:pt>
    <dgm:pt modelId="{F0802AF5-2447-4993-A10C-14CCE070B4FB}" type="pres">
      <dgm:prSet presAssocID="{CB733D0F-CB20-4472-9179-EC98C9D3086A}" presName="invisiNode" presStyleLbl="node1" presStyleIdx="5" presStyleCnt="6"/>
      <dgm:spPr/>
    </dgm:pt>
    <dgm:pt modelId="{C1C5EC37-A110-4DD7-A5F3-8DFAC25F60A0}" type="pres">
      <dgm:prSet presAssocID="{CB733D0F-CB20-4472-9179-EC98C9D3086A}" presName="imagNode" presStyleLbl="fgImgPlace1" presStyleIdx="5" presStyleCnt="6" custLinFactX="-11904" custLinFactNeighborX="-100000" custLinFactNeighborY="-3003"/>
      <dgm:spPr>
        <a:blipFill rotWithShape="0">
          <a:blip xmlns:r="http://schemas.openxmlformats.org/officeDocument/2006/relationships" r:embed="rId6"/>
          <a:stretch>
            <a:fillRect/>
          </a:stretch>
        </a:blipFill>
      </dgm:spPr>
    </dgm:pt>
  </dgm:ptLst>
  <dgm:cxnLst>
    <dgm:cxn modelId="{18E6A3C0-F14D-4C0C-BC2A-6D6FE1146656}" type="presOf" srcId="{A3E567C4-F992-4B91-9B2F-5D82BD66532E}" destId="{3585B5F5-B10C-4600-8A0F-1CEBD1FDD7EA}" srcOrd="0" destOrd="0" presId="urn:microsoft.com/office/officeart/2005/8/layout/hList7"/>
    <dgm:cxn modelId="{B3D146C5-1ED0-480B-9488-16FCE2C543AE}" type="presOf" srcId="{C3BEBEA9-E34A-4941-ABE2-D105DFCF840C}" destId="{76C9F65F-588D-4311-996D-7EF100F0B5BF}" srcOrd="1" destOrd="0" presId="urn:microsoft.com/office/officeart/2005/8/layout/hList7"/>
    <dgm:cxn modelId="{183B9EAE-ADF3-46FD-A924-D6151F61FBA8}" type="presOf" srcId="{FFE07368-5FC4-4B01-A5B6-8905A3E6DD4F}" destId="{0AA6AC3C-3F15-4CF9-84F4-F8807F8ABCE5}" srcOrd="1" destOrd="0" presId="urn:microsoft.com/office/officeart/2005/8/layout/hList7"/>
    <dgm:cxn modelId="{41077602-7D2D-425A-90F6-07DE7D5175B2}" type="presOf" srcId="{FBA4B79B-71D2-454D-A526-C4930A1CDF8E}" destId="{236C500C-55DC-4318-BF7E-942496A360CE}" srcOrd="1" destOrd="0" presId="urn:microsoft.com/office/officeart/2005/8/layout/hList7"/>
    <dgm:cxn modelId="{B8495068-E8D7-4EEF-9F5D-39884836430C}" type="presOf" srcId="{CB733D0F-CB20-4472-9179-EC98C9D3086A}" destId="{872E90CD-758E-433E-A1CC-B7CF73E2AC36}" srcOrd="0" destOrd="0" presId="urn:microsoft.com/office/officeart/2005/8/layout/hList7"/>
    <dgm:cxn modelId="{6DBD189E-C392-4AAA-BAA1-6959E0628763}" srcId="{BEB10A90-FC30-4442-BDB2-8698FA585E91}" destId="{FFE07368-5FC4-4B01-A5B6-8905A3E6DD4F}" srcOrd="3" destOrd="0" parTransId="{7D57274E-FB17-4ECD-A2F5-9827C936FCAE}" sibTransId="{B1EB721E-F4D5-42CA-B1BA-B3434E419F80}"/>
    <dgm:cxn modelId="{B575CC63-3B79-4757-9680-1E772EF9E6A8}" srcId="{BEB10A90-FC30-4442-BDB2-8698FA585E91}" destId="{C68FED95-6DC7-4055-B675-30114ACDCDDC}" srcOrd="0" destOrd="0" parTransId="{44960FCD-5660-4E84-A372-820DE171D7B9}" sibTransId="{B849A5AE-7E5E-41C8-B5BB-C0E0FE1667E6}"/>
    <dgm:cxn modelId="{1EC95459-24D7-40B8-A3D2-E0AB1C4B365E}" type="presOf" srcId="{B849A5AE-7E5E-41C8-B5BB-C0E0FE1667E6}" destId="{65752E5C-BFBD-4464-B08A-5BC646F056EC}" srcOrd="0" destOrd="0" presId="urn:microsoft.com/office/officeart/2005/8/layout/hList7"/>
    <dgm:cxn modelId="{FA88B1D5-E8E6-4DE0-82C8-83F315680C47}" type="presOf" srcId="{EE168292-6162-40D5-9DFF-5280453D1F85}" destId="{0E5FD8F4-9647-4CE8-A1DE-FF5DA6BA50A2}" srcOrd="0" destOrd="0" presId="urn:microsoft.com/office/officeart/2005/8/layout/hList7"/>
    <dgm:cxn modelId="{8A645B85-42BF-4444-BFA1-3073A6E54A22}" type="presOf" srcId="{2D16E5D6-B490-4218-847C-B8BDEEBEAA74}" destId="{43F3AC63-E4D4-4D00-81EA-87F8044150B4}" srcOrd="0" destOrd="0" presId="urn:microsoft.com/office/officeart/2005/8/layout/hList7"/>
    <dgm:cxn modelId="{C218311F-97C1-44A7-9946-8ECDE421B76B}" srcId="{BEB10A90-FC30-4442-BDB2-8698FA585E91}" destId="{CB733D0F-CB20-4472-9179-EC98C9D3086A}" srcOrd="5" destOrd="0" parTransId="{318DCA63-155B-4D20-A7AB-56EEE716C297}" sibTransId="{B8807F71-C76C-4224-B850-E55F86638861}"/>
    <dgm:cxn modelId="{C82CA651-89BB-4D9E-B0E5-E18D47266C39}" type="presOf" srcId="{C3BEBEA9-E34A-4941-ABE2-D105DFCF840C}" destId="{E70DDB74-DA6E-4E93-9B4D-F6E6BB54ECF6}" srcOrd="0" destOrd="0" presId="urn:microsoft.com/office/officeart/2005/8/layout/hList7"/>
    <dgm:cxn modelId="{70D8629C-014E-4B4B-BC1D-18827D02636B}" srcId="{BEB10A90-FC30-4442-BDB2-8698FA585E91}" destId="{C3BEBEA9-E34A-4941-ABE2-D105DFCF840C}" srcOrd="1" destOrd="0" parTransId="{1297B4EC-C205-4B75-B36D-E17F869485CE}" sibTransId="{74683E80-7C85-4947-848A-999D89E8F44A}"/>
    <dgm:cxn modelId="{A778FE59-66C5-45BB-87E2-2306EABF2DC7}" type="presOf" srcId="{B1EB721E-F4D5-42CA-B1BA-B3434E419F80}" destId="{A3BCB623-AC40-48BB-A6CE-1A0F6ED85C9E}" srcOrd="0" destOrd="0" presId="urn:microsoft.com/office/officeart/2005/8/layout/hList7"/>
    <dgm:cxn modelId="{D60577C2-D60A-4E46-8C15-20413DB83C8A}" srcId="{BEB10A90-FC30-4442-BDB2-8698FA585E91}" destId="{2D16E5D6-B490-4218-847C-B8BDEEBEAA74}" srcOrd="4" destOrd="0" parTransId="{C5D12863-A208-4568-BF95-87C1550A5A6C}" sibTransId="{EE168292-6162-40D5-9DFF-5280453D1F85}"/>
    <dgm:cxn modelId="{2B5533E9-B9B2-4849-BBDF-769EF507AC0A}" type="presOf" srcId="{CB733D0F-CB20-4472-9179-EC98C9D3086A}" destId="{3D699091-A646-417F-8A4A-7E25C850D808}" srcOrd="1" destOrd="0" presId="urn:microsoft.com/office/officeart/2005/8/layout/hList7"/>
    <dgm:cxn modelId="{D1598534-EBC5-4461-82D0-537B69B5D127}" srcId="{BEB10A90-FC30-4442-BDB2-8698FA585E91}" destId="{FBA4B79B-71D2-454D-A526-C4930A1CDF8E}" srcOrd="2" destOrd="0" parTransId="{D42AFF96-9574-49F7-A5C0-BAF1B7AA7431}" sibTransId="{A3E567C4-F992-4B91-9B2F-5D82BD66532E}"/>
    <dgm:cxn modelId="{70971FCD-060A-4AE1-808D-FE942BE8914F}" type="presOf" srcId="{C68FED95-6DC7-4055-B675-30114ACDCDDC}" destId="{56B59DBD-B46E-4C8E-8877-5ED6C9555DFF}" srcOrd="1" destOrd="0" presId="urn:microsoft.com/office/officeart/2005/8/layout/hList7"/>
    <dgm:cxn modelId="{579F7DC4-77C0-49CF-8F21-6F6B7BB02F96}" type="presOf" srcId="{FFE07368-5FC4-4B01-A5B6-8905A3E6DD4F}" destId="{26158059-A287-4F55-AA86-431D010567C8}" srcOrd="0" destOrd="0" presId="urn:microsoft.com/office/officeart/2005/8/layout/hList7"/>
    <dgm:cxn modelId="{748B2107-184A-4245-B525-A98EC6B789B8}" type="presOf" srcId="{BEB10A90-FC30-4442-BDB2-8698FA585E91}" destId="{08ABCD81-D657-4415-9DCC-6183CC247F45}" srcOrd="0" destOrd="0" presId="urn:microsoft.com/office/officeart/2005/8/layout/hList7"/>
    <dgm:cxn modelId="{090088F9-C1DF-48EA-B5BB-51B56DE5189E}" type="presOf" srcId="{74683E80-7C85-4947-848A-999D89E8F44A}" destId="{34B8F303-6BCF-4483-B7F7-10442DE0B149}" srcOrd="0" destOrd="0" presId="urn:microsoft.com/office/officeart/2005/8/layout/hList7"/>
    <dgm:cxn modelId="{04047170-B0EF-4914-8892-E3DEC398F6E8}" type="presOf" srcId="{2D16E5D6-B490-4218-847C-B8BDEEBEAA74}" destId="{9EA378A3-95C0-4081-ADC7-6FCF7687B934}" srcOrd="1" destOrd="0" presId="urn:microsoft.com/office/officeart/2005/8/layout/hList7"/>
    <dgm:cxn modelId="{357CCD1A-A473-45C3-9B36-2F8E76FCFDC1}" type="presOf" srcId="{FBA4B79B-71D2-454D-A526-C4930A1CDF8E}" destId="{B48F95E9-603F-45E0-B57C-EEE46AB7D7E1}" srcOrd="0" destOrd="0" presId="urn:microsoft.com/office/officeart/2005/8/layout/hList7"/>
    <dgm:cxn modelId="{58C933D8-FA77-4663-BD4F-97A07D08D0E3}" type="presOf" srcId="{C68FED95-6DC7-4055-B675-30114ACDCDDC}" destId="{C533AB2B-E0E1-480E-91FC-5242E47167E8}" srcOrd="0" destOrd="0" presId="urn:microsoft.com/office/officeart/2005/8/layout/hList7"/>
    <dgm:cxn modelId="{5864797D-55C2-4145-B3B2-5C27E2324212}" type="presParOf" srcId="{08ABCD81-D657-4415-9DCC-6183CC247F45}" destId="{21812B58-3B96-4BC0-91E2-2F04017E7B4C}" srcOrd="0" destOrd="0" presId="urn:microsoft.com/office/officeart/2005/8/layout/hList7"/>
    <dgm:cxn modelId="{71F7C3BE-C845-4B41-B36D-72C1FC46803F}" type="presParOf" srcId="{08ABCD81-D657-4415-9DCC-6183CC247F45}" destId="{F1ED10BA-5A9F-411B-B5DF-443B21DA8840}" srcOrd="1" destOrd="0" presId="urn:microsoft.com/office/officeart/2005/8/layout/hList7"/>
    <dgm:cxn modelId="{5A7B3475-FEF0-49F6-B23A-7371AA534770}" type="presParOf" srcId="{F1ED10BA-5A9F-411B-B5DF-443B21DA8840}" destId="{37795BF1-5BC9-4EF8-96CA-902571DA08C4}" srcOrd="0" destOrd="0" presId="urn:microsoft.com/office/officeart/2005/8/layout/hList7"/>
    <dgm:cxn modelId="{F600D4E0-91FB-482D-BDAB-A1ED987E1430}" type="presParOf" srcId="{37795BF1-5BC9-4EF8-96CA-902571DA08C4}" destId="{C533AB2B-E0E1-480E-91FC-5242E47167E8}" srcOrd="0" destOrd="0" presId="urn:microsoft.com/office/officeart/2005/8/layout/hList7"/>
    <dgm:cxn modelId="{404065F1-A22A-44EA-82BC-A09693C3B0A5}" type="presParOf" srcId="{37795BF1-5BC9-4EF8-96CA-902571DA08C4}" destId="{56B59DBD-B46E-4C8E-8877-5ED6C9555DFF}" srcOrd="1" destOrd="0" presId="urn:microsoft.com/office/officeart/2005/8/layout/hList7"/>
    <dgm:cxn modelId="{66BB044E-0A87-47F5-8CCE-771E4DCA88CB}" type="presParOf" srcId="{37795BF1-5BC9-4EF8-96CA-902571DA08C4}" destId="{B19CE220-6976-4999-97B9-15EAEFAF7416}" srcOrd="2" destOrd="0" presId="urn:microsoft.com/office/officeart/2005/8/layout/hList7"/>
    <dgm:cxn modelId="{A8DA0A09-36B1-4B8F-9531-E98E2B99A561}" type="presParOf" srcId="{37795BF1-5BC9-4EF8-96CA-902571DA08C4}" destId="{28B6A50F-0228-4080-9F02-803F91CBA326}" srcOrd="3" destOrd="0" presId="urn:microsoft.com/office/officeart/2005/8/layout/hList7"/>
    <dgm:cxn modelId="{26365133-5525-40B4-8AD7-573F3D619A1C}" type="presParOf" srcId="{F1ED10BA-5A9F-411B-B5DF-443B21DA8840}" destId="{65752E5C-BFBD-4464-B08A-5BC646F056EC}" srcOrd="1" destOrd="0" presId="urn:microsoft.com/office/officeart/2005/8/layout/hList7"/>
    <dgm:cxn modelId="{B7507AE1-D267-499C-9D71-201956A4201C}" type="presParOf" srcId="{F1ED10BA-5A9F-411B-B5DF-443B21DA8840}" destId="{49051328-FF40-440E-A5F4-72EF134EE0EF}" srcOrd="2" destOrd="0" presId="urn:microsoft.com/office/officeart/2005/8/layout/hList7"/>
    <dgm:cxn modelId="{1CABF0DE-2412-419B-AC51-7A8F40C213D5}" type="presParOf" srcId="{49051328-FF40-440E-A5F4-72EF134EE0EF}" destId="{E70DDB74-DA6E-4E93-9B4D-F6E6BB54ECF6}" srcOrd="0" destOrd="0" presId="urn:microsoft.com/office/officeart/2005/8/layout/hList7"/>
    <dgm:cxn modelId="{65495FDB-ABC6-4160-995B-57F4D0C11FAC}" type="presParOf" srcId="{49051328-FF40-440E-A5F4-72EF134EE0EF}" destId="{76C9F65F-588D-4311-996D-7EF100F0B5BF}" srcOrd="1" destOrd="0" presId="urn:microsoft.com/office/officeart/2005/8/layout/hList7"/>
    <dgm:cxn modelId="{E4400D25-BB82-4217-813D-9C966F683C54}" type="presParOf" srcId="{49051328-FF40-440E-A5F4-72EF134EE0EF}" destId="{87FC62B0-B5DD-427C-91E5-49CA3897F706}" srcOrd="2" destOrd="0" presId="urn:microsoft.com/office/officeart/2005/8/layout/hList7"/>
    <dgm:cxn modelId="{82858D05-D7E6-4015-A869-5A10D581CC7E}" type="presParOf" srcId="{49051328-FF40-440E-A5F4-72EF134EE0EF}" destId="{572B3DC9-BEE5-4648-8FAA-27707ADA7D91}" srcOrd="3" destOrd="0" presId="urn:microsoft.com/office/officeart/2005/8/layout/hList7"/>
    <dgm:cxn modelId="{D6291FBB-0528-4879-BECF-53A8526B3544}" type="presParOf" srcId="{F1ED10BA-5A9F-411B-B5DF-443B21DA8840}" destId="{34B8F303-6BCF-4483-B7F7-10442DE0B149}" srcOrd="3" destOrd="0" presId="urn:microsoft.com/office/officeart/2005/8/layout/hList7"/>
    <dgm:cxn modelId="{20EFD33B-EFC3-4FCA-96BC-145C8F3A3696}" type="presParOf" srcId="{F1ED10BA-5A9F-411B-B5DF-443B21DA8840}" destId="{A7F474F9-2D10-4C43-80A0-B5E5982F4D0E}" srcOrd="4" destOrd="0" presId="urn:microsoft.com/office/officeart/2005/8/layout/hList7"/>
    <dgm:cxn modelId="{61585D03-0A45-48C3-ADAB-0BF6603AA101}" type="presParOf" srcId="{A7F474F9-2D10-4C43-80A0-B5E5982F4D0E}" destId="{B48F95E9-603F-45E0-B57C-EEE46AB7D7E1}" srcOrd="0" destOrd="0" presId="urn:microsoft.com/office/officeart/2005/8/layout/hList7"/>
    <dgm:cxn modelId="{9292C28C-7D68-4251-A74C-F3DD43F51836}" type="presParOf" srcId="{A7F474F9-2D10-4C43-80A0-B5E5982F4D0E}" destId="{236C500C-55DC-4318-BF7E-942496A360CE}" srcOrd="1" destOrd="0" presId="urn:microsoft.com/office/officeart/2005/8/layout/hList7"/>
    <dgm:cxn modelId="{BE42D7BA-2710-4507-A8C9-FBEA226977A8}" type="presParOf" srcId="{A7F474F9-2D10-4C43-80A0-B5E5982F4D0E}" destId="{E863466A-6F76-4E4B-8C7C-3E785FCCB3C7}" srcOrd="2" destOrd="0" presId="urn:microsoft.com/office/officeart/2005/8/layout/hList7"/>
    <dgm:cxn modelId="{F031CFCF-055E-4DB3-AF6E-033481076988}" type="presParOf" srcId="{A7F474F9-2D10-4C43-80A0-B5E5982F4D0E}" destId="{9132D52B-88E0-41C1-A8BA-122F21CA220B}" srcOrd="3" destOrd="0" presId="urn:microsoft.com/office/officeart/2005/8/layout/hList7"/>
    <dgm:cxn modelId="{48A98FC8-1288-4689-8F01-D028FB331C1D}" type="presParOf" srcId="{F1ED10BA-5A9F-411B-B5DF-443B21DA8840}" destId="{3585B5F5-B10C-4600-8A0F-1CEBD1FDD7EA}" srcOrd="5" destOrd="0" presId="urn:microsoft.com/office/officeart/2005/8/layout/hList7"/>
    <dgm:cxn modelId="{DC2556B1-3C22-4FE1-9FE1-55E8C6333B64}" type="presParOf" srcId="{F1ED10BA-5A9F-411B-B5DF-443B21DA8840}" destId="{7D4D8486-B93F-407B-BBD7-28A43CC8203E}" srcOrd="6" destOrd="0" presId="urn:microsoft.com/office/officeart/2005/8/layout/hList7"/>
    <dgm:cxn modelId="{763F4EF4-EDF4-44F9-BA07-F2319B4DD24D}" type="presParOf" srcId="{7D4D8486-B93F-407B-BBD7-28A43CC8203E}" destId="{26158059-A287-4F55-AA86-431D010567C8}" srcOrd="0" destOrd="0" presId="urn:microsoft.com/office/officeart/2005/8/layout/hList7"/>
    <dgm:cxn modelId="{F56F67A3-F31E-43EC-B8EA-B01D2456821F}" type="presParOf" srcId="{7D4D8486-B93F-407B-BBD7-28A43CC8203E}" destId="{0AA6AC3C-3F15-4CF9-84F4-F8807F8ABCE5}" srcOrd="1" destOrd="0" presId="urn:microsoft.com/office/officeart/2005/8/layout/hList7"/>
    <dgm:cxn modelId="{2F5B606A-D8E0-4070-83FA-EAC9F08C71BB}" type="presParOf" srcId="{7D4D8486-B93F-407B-BBD7-28A43CC8203E}" destId="{0B0EEC95-25D2-42C8-8797-3CA3CAB5D0CA}" srcOrd="2" destOrd="0" presId="urn:microsoft.com/office/officeart/2005/8/layout/hList7"/>
    <dgm:cxn modelId="{9CAA4977-BEB0-4962-A4AC-A361584AD09F}" type="presParOf" srcId="{7D4D8486-B93F-407B-BBD7-28A43CC8203E}" destId="{85F0A71E-2B77-4B73-BDBD-7DC5A158E779}" srcOrd="3" destOrd="0" presId="urn:microsoft.com/office/officeart/2005/8/layout/hList7"/>
    <dgm:cxn modelId="{B1B515D0-C307-47C2-AC1F-B9E47BD44DCA}" type="presParOf" srcId="{F1ED10BA-5A9F-411B-B5DF-443B21DA8840}" destId="{A3BCB623-AC40-48BB-A6CE-1A0F6ED85C9E}" srcOrd="7" destOrd="0" presId="urn:microsoft.com/office/officeart/2005/8/layout/hList7"/>
    <dgm:cxn modelId="{60897B8D-2119-47A9-AFF8-46BA17CD44DA}" type="presParOf" srcId="{F1ED10BA-5A9F-411B-B5DF-443B21DA8840}" destId="{FD5220F5-CF39-4BAB-AE28-1A8226A3C931}" srcOrd="8" destOrd="0" presId="urn:microsoft.com/office/officeart/2005/8/layout/hList7"/>
    <dgm:cxn modelId="{C5F35E83-9DD9-492B-8147-B85EAC01B613}" type="presParOf" srcId="{FD5220F5-CF39-4BAB-AE28-1A8226A3C931}" destId="{43F3AC63-E4D4-4D00-81EA-87F8044150B4}" srcOrd="0" destOrd="0" presId="urn:microsoft.com/office/officeart/2005/8/layout/hList7"/>
    <dgm:cxn modelId="{CD3193AF-C81B-4B2C-A621-EE88C618EBFB}" type="presParOf" srcId="{FD5220F5-CF39-4BAB-AE28-1A8226A3C931}" destId="{9EA378A3-95C0-4081-ADC7-6FCF7687B934}" srcOrd="1" destOrd="0" presId="urn:microsoft.com/office/officeart/2005/8/layout/hList7"/>
    <dgm:cxn modelId="{DE138181-FA29-4B49-BD1C-6473A2AA2996}" type="presParOf" srcId="{FD5220F5-CF39-4BAB-AE28-1A8226A3C931}" destId="{255241B9-BDFD-4F3D-9CAE-C0445B08EEFD}" srcOrd="2" destOrd="0" presId="urn:microsoft.com/office/officeart/2005/8/layout/hList7"/>
    <dgm:cxn modelId="{A3059D76-CA22-4AAF-A119-04040BF37C54}" type="presParOf" srcId="{FD5220F5-CF39-4BAB-AE28-1A8226A3C931}" destId="{70C54E1E-F23B-4855-B5DC-42F307D3ED84}" srcOrd="3" destOrd="0" presId="urn:microsoft.com/office/officeart/2005/8/layout/hList7"/>
    <dgm:cxn modelId="{62355149-E7BA-48E7-B06C-55F183827009}" type="presParOf" srcId="{F1ED10BA-5A9F-411B-B5DF-443B21DA8840}" destId="{0E5FD8F4-9647-4CE8-A1DE-FF5DA6BA50A2}" srcOrd="9" destOrd="0" presId="urn:microsoft.com/office/officeart/2005/8/layout/hList7"/>
    <dgm:cxn modelId="{6EE915CA-1FEF-4F71-9318-1897434EE8AC}" type="presParOf" srcId="{F1ED10BA-5A9F-411B-B5DF-443B21DA8840}" destId="{C00F38AF-AE63-4ACB-8699-CB45F368F189}" srcOrd="10" destOrd="0" presId="urn:microsoft.com/office/officeart/2005/8/layout/hList7"/>
    <dgm:cxn modelId="{C241A63C-1293-4B97-9E06-19BFB536E78C}" type="presParOf" srcId="{C00F38AF-AE63-4ACB-8699-CB45F368F189}" destId="{872E90CD-758E-433E-A1CC-B7CF73E2AC36}" srcOrd="0" destOrd="0" presId="urn:microsoft.com/office/officeart/2005/8/layout/hList7"/>
    <dgm:cxn modelId="{99AABFD7-8E69-4262-B9D6-BD56C85BD4BB}" type="presParOf" srcId="{C00F38AF-AE63-4ACB-8699-CB45F368F189}" destId="{3D699091-A646-417F-8A4A-7E25C850D808}" srcOrd="1" destOrd="0" presId="urn:microsoft.com/office/officeart/2005/8/layout/hList7"/>
    <dgm:cxn modelId="{9E795FDA-1474-456F-8D7B-0EEF6B3D3134}" type="presParOf" srcId="{C00F38AF-AE63-4ACB-8699-CB45F368F189}" destId="{F0802AF5-2447-4993-A10C-14CCE070B4FB}" srcOrd="2" destOrd="0" presId="urn:microsoft.com/office/officeart/2005/8/layout/hList7"/>
    <dgm:cxn modelId="{FB675399-9066-4E24-BD8B-2F70AC008712}" type="presParOf" srcId="{C00F38AF-AE63-4ACB-8699-CB45F368F189}" destId="{C1C5EC37-A110-4DD7-A5F3-8DFAC25F60A0}"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B10A90-FC30-4442-BDB2-8698FA585E91}"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C68FED95-6DC7-4055-B675-30114ACDCDDC}">
      <dgm:prSet phldrT="[Text]"/>
      <dgm:spPr/>
      <dgm:t>
        <a:bodyPr/>
        <a:lstStyle/>
        <a:p>
          <a:r>
            <a:rPr lang="en-US" dirty="0" smtClean="0"/>
            <a:t>Arctic Home</a:t>
          </a:r>
          <a:endParaRPr lang="en-US" dirty="0"/>
        </a:p>
      </dgm:t>
    </dgm:pt>
    <dgm:pt modelId="{44960FCD-5660-4E84-A372-820DE171D7B9}" type="parTrans" cxnId="{B575CC63-3B79-4757-9680-1E772EF9E6A8}">
      <dgm:prSet/>
      <dgm:spPr/>
      <dgm:t>
        <a:bodyPr/>
        <a:lstStyle/>
        <a:p>
          <a:endParaRPr lang="en-US"/>
        </a:p>
      </dgm:t>
    </dgm:pt>
    <dgm:pt modelId="{B849A5AE-7E5E-41C8-B5BB-C0E0FE1667E6}" type="sibTrans" cxnId="{B575CC63-3B79-4757-9680-1E772EF9E6A8}">
      <dgm:prSet/>
      <dgm:spPr/>
      <dgm:t>
        <a:bodyPr/>
        <a:lstStyle/>
        <a:p>
          <a:endParaRPr lang="en-US"/>
        </a:p>
      </dgm:t>
    </dgm:pt>
    <dgm:pt modelId="{CB733D0F-CB20-4472-9179-EC98C9D3086A}">
      <dgm:prSet phldrT="[Text]"/>
      <dgm:spPr/>
      <dgm:t>
        <a:bodyPr/>
        <a:lstStyle/>
        <a:p>
          <a:r>
            <a:rPr lang="en-US" dirty="0" err="1" smtClean="0"/>
            <a:t>Greenify</a:t>
          </a:r>
          <a:endParaRPr lang="en-US" dirty="0"/>
        </a:p>
      </dgm:t>
    </dgm:pt>
    <dgm:pt modelId="{318DCA63-155B-4D20-A7AB-56EEE716C297}" type="parTrans" cxnId="{C218311F-97C1-44A7-9946-8ECDE421B76B}">
      <dgm:prSet/>
      <dgm:spPr/>
      <dgm:t>
        <a:bodyPr/>
        <a:lstStyle/>
        <a:p>
          <a:endParaRPr lang="en-US"/>
        </a:p>
      </dgm:t>
    </dgm:pt>
    <dgm:pt modelId="{B8807F71-C76C-4224-B850-E55F86638861}" type="sibTrans" cxnId="{C218311F-97C1-44A7-9946-8ECDE421B76B}">
      <dgm:prSet/>
      <dgm:spPr/>
      <dgm:t>
        <a:bodyPr/>
        <a:lstStyle/>
        <a:p>
          <a:endParaRPr lang="en-US"/>
        </a:p>
      </dgm:t>
    </dgm:pt>
    <dgm:pt modelId="{2D16E5D6-B490-4218-847C-B8BDEEBEAA74}">
      <dgm:prSet phldrT="[Text]"/>
      <dgm:spPr/>
      <dgm:t>
        <a:bodyPr/>
        <a:lstStyle/>
        <a:p>
          <a:r>
            <a:rPr lang="en-US" dirty="0" smtClean="0"/>
            <a:t>AMNH Online Teacher Ed</a:t>
          </a:r>
          <a:endParaRPr lang="en-US" dirty="0"/>
        </a:p>
      </dgm:t>
    </dgm:pt>
    <dgm:pt modelId="{C5D12863-A208-4568-BF95-87C1550A5A6C}" type="parTrans" cxnId="{D60577C2-D60A-4E46-8C15-20413DB83C8A}">
      <dgm:prSet/>
      <dgm:spPr/>
      <dgm:t>
        <a:bodyPr/>
        <a:lstStyle/>
        <a:p>
          <a:endParaRPr lang="en-US"/>
        </a:p>
      </dgm:t>
    </dgm:pt>
    <dgm:pt modelId="{EE168292-6162-40D5-9DFF-5280453D1F85}" type="sibTrans" cxnId="{D60577C2-D60A-4E46-8C15-20413DB83C8A}">
      <dgm:prSet/>
      <dgm:spPr/>
      <dgm:t>
        <a:bodyPr/>
        <a:lstStyle/>
        <a:p>
          <a:endParaRPr lang="en-US"/>
        </a:p>
      </dgm:t>
    </dgm:pt>
    <dgm:pt modelId="{FFE07368-5FC4-4B01-A5B6-8905A3E6DD4F}">
      <dgm:prSet/>
      <dgm:spPr/>
      <dgm:t>
        <a:bodyPr/>
        <a:lstStyle/>
        <a:p>
          <a:r>
            <a:rPr lang="en-US" dirty="0" smtClean="0"/>
            <a:t>Polar Explorer</a:t>
          </a:r>
          <a:endParaRPr lang="en-US" dirty="0"/>
        </a:p>
      </dgm:t>
    </dgm:pt>
    <dgm:pt modelId="{7D57274E-FB17-4ECD-A2F5-9827C936FCAE}" type="parTrans" cxnId="{6DBD189E-C392-4AAA-BAA1-6959E0628763}">
      <dgm:prSet/>
      <dgm:spPr/>
      <dgm:t>
        <a:bodyPr/>
        <a:lstStyle/>
        <a:p>
          <a:endParaRPr lang="en-US"/>
        </a:p>
      </dgm:t>
    </dgm:pt>
    <dgm:pt modelId="{B1EB721E-F4D5-42CA-B1BA-B3434E419F80}" type="sibTrans" cxnId="{6DBD189E-C392-4AAA-BAA1-6959E0628763}">
      <dgm:prSet/>
      <dgm:spPr/>
      <dgm:t>
        <a:bodyPr/>
        <a:lstStyle/>
        <a:p>
          <a:endParaRPr lang="en-US"/>
        </a:p>
      </dgm:t>
    </dgm:pt>
    <dgm:pt modelId="{C3BEBEA9-E34A-4941-ABE2-D105DFCF840C}">
      <dgm:prSet phldrT="[Text]"/>
      <dgm:spPr/>
      <dgm:t>
        <a:bodyPr/>
        <a:lstStyle/>
        <a:p>
          <a:r>
            <a:rPr lang="en-US" dirty="0" smtClean="0"/>
            <a:t>SMARTIC</a:t>
          </a:r>
          <a:endParaRPr lang="en-US" dirty="0"/>
        </a:p>
      </dgm:t>
    </dgm:pt>
    <dgm:pt modelId="{1297B4EC-C205-4B75-B36D-E17F869485CE}" type="parTrans" cxnId="{70D8629C-014E-4B4B-BC1D-18827D02636B}">
      <dgm:prSet/>
      <dgm:spPr/>
      <dgm:t>
        <a:bodyPr/>
        <a:lstStyle/>
        <a:p>
          <a:endParaRPr lang="en-US"/>
        </a:p>
      </dgm:t>
    </dgm:pt>
    <dgm:pt modelId="{74683E80-7C85-4947-848A-999D89E8F44A}" type="sibTrans" cxnId="{70D8629C-014E-4B4B-BC1D-18827D02636B}">
      <dgm:prSet/>
      <dgm:spPr/>
      <dgm:t>
        <a:bodyPr/>
        <a:lstStyle/>
        <a:p>
          <a:endParaRPr lang="en-US"/>
        </a:p>
      </dgm:t>
    </dgm:pt>
    <dgm:pt modelId="{FBA4B79B-71D2-454D-A526-C4930A1CDF8E}">
      <dgm:prSet phldrT="[Text]"/>
      <dgm:spPr/>
      <dgm:t>
        <a:bodyPr/>
        <a:lstStyle/>
        <a:p>
          <a:r>
            <a:rPr lang="en-US" dirty="0" smtClean="0"/>
            <a:t>FUTURE COAST</a:t>
          </a:r>
          <a:endParaRPr lang="en-US" dirty="0"/>
        </a:p>
      </dgm:t>
    </dgm:pt>
    <dgm:pt modelId="{A3E567C4-F992-4B91-9B2F-5D82BD66532E}" type="sibTrans" cxnId="{D1598534-EBC5-4461-82D0-537B69B5D127}">
      <dgm:prSet/>
      <dgm:spPr/>
      <dgm:t>
        <a:bodyPr/>
        <a:lstStyle/>
        <a:p>
          <a:endParaRPr lang="en-US"/>
        </a:p>
      </dgm:t>
    </dgm:pt>
    <dgm:pt modelId="{D42AFF96-9574-49F7-A5C0-BAF1B7AA7431}" type="parTrans" cxnId="{D1598534-EBC5-4461-82D0-537B69B5D127}">
      <dgm:prSet/>
      <dgm:spPr/>
      <dgm:t>
        <a:bodyPr/>
        <a:lstStyle/>
        <a:p>
          <a:endParaRPr lang="en-US"/>
        </a:p>
      </dgm:t>
    </dgm:pt>
    <dgm:pt modelId="{08ABCD81-D657-4415-9DCC-6183CC247F45}" type="pres">
      <dgm:prSet presAssocID="{BEB10A90-FC30-4442-BDB2-8698FA585E91}" presName="Name0" presStyleCnt="0">
        <dgm:presLayoutVars>
          <dgm:dir/>
          <dgm:resizeHandles val="exact"/>
        </dgm:presLayoutVars>
      </dgm:prSet>
      <dgm:spPr/>
      <dgm:t>
        <a:bodyPr/>
        <a:lstStyle/>
        <a:p>
          <a:endParaRPr lang="en-US"/>
        </a:p>
      </dgm:t>
    </dgm:pt>
    <dgm:pt modelId="{21812B58-3B96-4BC0-91E2-2F04017E7B4C}" type="pres">
      <dgm:prSet presAssocID="{BEB10A90-FC30-4442-BDB2-8698FA585E91}" presName="fgShape" presStyleLbl="fgShp" presStyleIdx="0" presStyleCnt="1"/>
      <dgm:spPr/>
    </dgm:pt>
    <dgm:pt modelId="{F1ED10BA-5A9F-411B-B5DF-443B21DA8840}" type="pres">
      <dgm:prSet presAssocID="{BEB10A90-FC30-4442-BDB2-8698FA585E91}" presName="linComp" presStyleCnt="0"/>
      <dgm:spPr/>
    </dgm:pt>
    <dgm:pt modelId="{37795BF1-5BC9-4EF8-96CA-902571DA08C4}" type="pres">
      <dgm:prSet presAssocID="{C68FED95-6DC7-4055-B675-30114ACDCDDC}" presName="compNode" presStyleCnt="0"/>
      <dgm:spPr/>
    </dgm:pt>
    <dgm:pt modelId="{C533AB2B-E0E1-480E-91FC-5242E47167E8}" type="pres">
      <dgm:prSet presAssocID="{C68FED95-6DC7-4055-B675-30114ACDCDDC}" presName="bkgdShape" presStyleLbl="node1" presStyleIdx="0" presStyleCnt="6"/>
      <dgm:spPr/>
      <dgm:t>
        <a:bodyPr/>
        <a:lstStyle/>
        <a:p>
          <a:endParaRPr lang="en-US"/>
        </a:p>
      </dgm:t>
    </dgm:pt>
    <dgm:pt modelId="{56B59DBD-B46E-4C8E-8877-5ED6C9555DFF}" type="pres">
      <dgm:prSet presAssocID="{C68FED95-6DC7-4055-B675-30114ACDCDDC}" presName="nodeTx" presStyleLbl="node1" presStyleIdx="0" presStyleCnt="6">
        <dgm:presLayoutVars>
          <dgm:bulletEnabled val="1"/>
        </dgm:presLayoutVars>
      </dgm:prSet>
      <dgm:spPr/>
      <dgm:t>
        <a:bodyPr/>
        <a:lstStyle/>
        <a:p>
          <a:endParaRPr lang="en-US"/>
        </a:p>
      </dgm:t>
    </dgm:pt>
    <dgm:pt modelId="{B19CE220-6976-4999-97B9-15EAEFAF7416}" type="pres">
      <dgm:prSet presAssocID="{C68FED95-6DC7-4055-B675-30114ACDCDDC}" presName="invisiNode" presStyleLbl="node1" presStyleIdx="0" presStyleCnt="6"/>
      <dgm:spPr/>
    </dgm:pt>
    <dgm:pt modelId="{28B6A50F-0228-4080-9F02-803F91CBA326}" type="pres">
      <dgm:prSet presAssocID="{C68FED95-6DC7-4055-B675-30114ACDCDDC}" presName="imagNode" presStyleLbl="fgImgPlace1" presStyleIdx="0" presStyleCnt="6"/>
      <dgm:spPr>
        <a:blipFill rotWithShape="0">
          <a:blip xmlns:r="http://schemas.openxmlformats.org/officeDocument/2006/relationships" r:embed="rId1"/>
          <a:stretch>
            <a:fillRect/>
          </a:stretch>
        </a:blipFill>
      </dgm:spPr>
      <dgm:t>
        <a:bodyPr/>
        <a:lstStyle/>
        <a:p>
          <a:endParaRPr lang="en-US"/>
        </a:p>
      </dgm:t>
    </dgm:pt>
    <dgm:pt modelId="{65752E5C-BFBD-4464-B08A-5BC646F056EC}" type="pres">
      <dgm:prSet presAssocID="{B849A5AE-7E5E-41C8-B5BB-C0E0FE1667E6}" presName="sibTrans" presStyleLbl="sibTrans2D1" presStyleIdx="0" presStyleCnt="0"/>
      <dgm:spPr/>
      <dgm:t>
        <a:bodyPr/>
        <a:lstStyle/>
        <a:p>
          <a:endParaRPr lang="en-US"/>
        </a:p>
      </dgm:t>
    </dgm:pt>
    <dgm:pt modelId="{49051328-FF40-440E-A5F4-72EF134EE0EF}" type="pres">
      <dgm:prSet presAssocID="{C3BEBEA9-E34A-4941-ABE2-D105DFCF840C}" presName="compNode" presStyleCnt="0"/>
      <dgm:spPr/>
    </dgm:pt>
    <dgm:pt modelId="{E70DDB74-DA6E-4E93-9B4D-F6E6BB54ECF6}" type="pres">
      <dgm:prSet presAssocID="{C3BEBEA9-E34A-4941-ABE2-D105DFCF840C}" presName="bkgdShape" presStyleLbl="node1" presStyleIdx="1" presStyleCnt="6"/>
      <dgm:spPr/>
      <dgm:t>
        <a:bodyPr/>
        <a:lstStyle/>
        <a:p>
          <a:endParaRPr lang="en-US"/>
        </a:p>
      </dgm:t>
    </dgm:pt>
    <dgm:pt modelId="{76C9F65F-588D-4311-996D-7EF100F0B5BF}" type="pres">
      <dgm:prSet presAssocID="{C3BEBEA9-E34A-4941-ABE2-D105DFCF840C}" presName="nodeTx" presStyleLbl="node1" presStyleIdx="1" presStyleCnt="6">
        <dgm:presLayoutVars>
          <dgm:bulletEnabled val="1"/>
        </dgm:presLayoutVars>
      </dgm:prSet>
      <dgm:spPr/>
      <dgm:t>
        <a:bodyPr/>
        <a:lstStyle/>
        <a:p>
          <a:endParaRPr lang="en-US"/>
        </a:p>
      </dgm:t>
    </dgm:pt>
    <dgm:pt modelId="{87FC62B0-B5DD-427C-91E5-49CA3897F706}" type="pres">
      <dgm:prSet presAssocID="{C3BEBEA9-E34A-4941-ABE2-D105DFCF840C}" presName="invisiNode" presStyleLbl="node1" presStyleIdx="1" presStyleCnt="6"/>
      <dgm:spPr/>
    </dgm:pt>
    <dgm:pt modelId="{572B3DC9-BEE5-4648-8FAA-27707ADA7D91}" type="pres">
      <dgm:prSet presAssocID="{C3BEBEA9-E34A-4941-ABE2-D105DFCF840C}" presName="imagNode" presStyleLbl="fgImgPlace1" presStyleIdx="1" presStyleCnt="6" custLinFactNeighborX="99258" custLinFactNeighborY="-3003"/>
      <dgm:spPr>
        <a:blipFill rotWithShape="0">
          <a:blip xmlns:r="http://schemas.openxmlformats.org/officeDocument/2006/relationships" r:embed="rId2"/>
          <a:stretch>
            <a:fillRect/>
          </a:stretch>
        </a:blipFill>
      </dgm:spPr>
      <dgm:t>
        <a:bodyPr/>
        <a:lstStyle/>
        <a:p>
          <a:endParaRPr lang="en-US"/>
        </a:p>
      </dgm:t>
    </dgm:pt>
    <dgm:pt modelId="{34B8F303-6BCF-4483-B7F7-10442DE0B149}" type="pres">
      <dgm:prSet presAssocID="{74683E80-7C85-4947-848A-999D89E8F44A}" presName="sibTrans" presStyleLbl="sibTrans2D1" presStyleIdx="0" presStyleCnt="0"/>
      <dgm:spPr/>
      <dgm:t>
        <a:bodyPr/>
        <a:lstStyle/>
        <a:p>
          <a:endParaRPr lang="en-US"/>
        </a:p>
      </dgm:t>
    </dgm:pt>
    <dgm:pt modelId="{A7F474F9-2D10-4C43-80A0-B5E5982F4D0E}" type="pres">
      <dgm:prSet presAssocID="{FBA4B79B-71D2-454D-A526-C4930A1CDF8E}" presName="compNode" presStyleCnt="0"/>
      <dgm:spPr/>
    </dgm:pt>
    <dgm:pt modelId="{B48F95E9-603F-45E0-B57C-EEE46AB7D7E1}" type="pres">
      <dgm:prSet presAssocID="{FBA4B79B-71D2-454D-A526-C4930A1CDF8E}" presName="bkgdShape" presStyleLbl="node1" presStyleIdx="2" presStyleCnt="6"/>
      <dgm:spPr/>
      <dgm:t>
        <a:bodyPr/>
        <a:lstStyle/>
        <a:p>
          <a:endParaRPr lang="en-US"/>
        </a:p>
      </dgm:t>
    </dgm:pt>
    <dgm:pt modelId="{236C500C-55DC-4318-BF7E-942496A360CE}" type="pres">
      <dgm:prSet presAssocID="{FBA4B79B-71D2-454D-A526-C4930A1CDF8E}" presName="nodeTx" presStyleLbl="node1" presStyleIdx="2" presStyleCnt="6">
        <dgm:presLayoutVars>
          <dgm:bulletEnabled val="1"/>
        </dgm:presLayoutVars>
      </dgm:prSet>
      <dgm:spPr/>
      <dgm:t>
        <a:bodyPr/>
        <a:lstStyle/>
        <a:p>
          <a:endParaRPr lang="en-US"/>
        </a:p>
      </dgm:t>
    </dgm:pt>
    <dgm:pt modelId="{E863466A-6F76-4E4B-8C7C-3E785FCCB3C7}" type="pres">
      <dgm:prSet presAssocID="{FBA4B79B-71D2-454D-A526-C4930A1CDF8E}" presName="invisiNode" presStyleLbl="node1" presStyleIdx="2" presStyleCnt="6"/>
      <dgm:spPr/>
    </dgm:pt>
    <dgm:pt modelId="{9132D52B-88E0-41C1-A8BA-122F21CA220B}" type="pres">
      <dgm:prSet presAssocID="{FBA4B79B-71D2-454D-A526-C4930A1CDF8E}" presName="imagNode" presStyleLbl="fgImgPlace1" presStyleIdx="2" presStyleCnt="6" custLinFactX="-7245" custLinFactNeighborX="-100000" custLinFactNeighborY="-3003"/>
      <dgm:spPr>
        <a:blipFill rotWithShape="0">
          <a:blip xmlns:r="http://schemas.openxmlformats.org/officeDocument/2006/relationships" r:embed="rId3"/>
          <a:stretch>
            <a:fillRect/>
          </a:stretch>
        </a:blipFill>
      </dgm:spPr>
    </dgm:pt>
    <dgm:pt modelId="{3585B5F5-B10C-4600-8A0F-1CEBD1FDD7EA}" type="pres">
      <dgm:prSet presAssocID="{A3E567C4-F992-4B91-9B2F-5D82BD66532E}" presName="sibTrans" presStyleLbl="sibTrans2D1" presStyleIdx="0" presStyleCnt="0"/>
      <dgm:spPr/>
      <dgm:t>
        <a:bodyPr/>
        <a:lstStyle/>
        <a:p>
          <a:endParaRPr lang="en-US"/>
        </a:p>
      </dgm:t>
    </dgm:pt>
    <dgm:pt modelId="{7D4D8486-B93F-407B-BBD7-28A43CC8203E}" type="pres">
      <dgm:prSet presAssocID="{FFE07368-5FC4-4B01-A5B6-8905A3E6DD4F}" presName="compNode" presStyleCnt="0"/>
      <dgm:spPr/>
    </dgm:pt>
    <dgm:pt modelId="{26158059-A287-4F55-AA86-431D010567C8}" type="pres">
      <dgm:prSet presAssocID="{FFE07368-5FC4-4B01-A5B6-8905A3E6DD4F}" presName="bkgdShape" presStyleLbl="node1" presStyleIdx="3" presStyleCnt="6" custLinFactX="100000" custLinFactNeighborX="103505" custLinFactNeighborY="-625"/>
      <dgm:spPr/>
      <dgm:t>
        <a:bodyPr/>
        <a:lstStyle/>
        <a:p>
          <a:endParaRPr lang="en-US"/>
        </a:p>
      </dgm:t>
    </dgm:pt>
    <dgm:pt modelId="{0AA6AC3C-3F15-4CF9-84F4-F8807F8ABCE5}" type="pres">
      <dgm:prSet presAssocID="{FFE07368-5FC4-4B01-A5B6-8905A3E6DD4F}" presName="nodeTx" presStyleLbl="node1" presStyleIdx="3" presStyleCnt="6">
        <dgm:presLayoutVars>
          <dgm:bulletEnabled val="1"/>
        </dgm:presLayoutVars>
      </dgm:prSet>
      <dgm:spPr/>
      <dgm:t>
        <a:bodyPr/>
        <a:lstStyle/>
        <a:p>
          <a:endParaRPr lang="en-US"/>
        </a:p>
      </dgm:t>
    </dgm:pt>
    <dgm:pt modelId="{0B0EEC95-25D2-42C8-8797-3CA3CAB5D0CA}" type="pres">
      <dgm:prSet presAssocID="{FFE07368-5FC4-4B01-A5B6-8905A3E6DD4F}" presName="invisiNode" presStyleLbl="node1" presStyleIdx="3" presStyleCnt="6"/>
      <dgm:spPr/>
    </dgm:pt>
    <dgm:pt modelId="{85F0A71E-2B77-4B73-BDBD-7DC5A158E779}" type="pres">
      <dgm:prSet presAssocID="{FFE07368-5FC4-4B01-A5B6-8905A3E6DD4F}" presName="imagNode" presStyleLbl="fgImgPlace1" presStyleIdx="3" presStyleCnt="6" custLinFactX="100000" custLinFactNeighborX="116290" custLinFactNeighborY="-3003"/>
      <dgm:spPr>
        <a:blipFill rotWithShape="0">
          <a:blip xmlns:r="http://schemas.openxmlformats.org/officeDocument/2006/relationships" r:embed="rId4"/>
          <a:stretch>
            <a:fillRect/>
          </a:stretch>
        </a:blipFill>
      </dgm:spPr>
    </dgm:pt>
    <dgm:pt modelId="{A3BCB623-AC40-48BB-A6CE-1A0F6ED85C9E}" type="pres">
      <dgm:prSet presAssocID="{B1EB721E-F4D5-42CA-B1BA-B3434E419F80}" presName="sibTrans" presStyleLbl="sibTrans2D1" presStyleIdx="0" presStyleCnt="0"/>
      <dgm:spPr/>
      <dgm:t>
        <a:bodyPr/>
        <a:lstStyle/>
        <a:p>
          <a:endParaRPr lang="en-US"/>
        </a:p>
      </dgm:t>
    </dgm:pt>
    <dgm:pt modelId="{FD5220F5-CF39-4BAB-AE28-1A8226A3C931}" type="pres">
      <dgm:prSet presAssocID="{2D16E5D6-B490-4218-847C-B8BDEEBEAA74}" presName="compNode" presStyleCnt="0"/>
      <dgm:spPr/>
    </dgm:pt>
    <dgm:pt modelId="{43F3AC63-E4D4-4D00-81EA-87F8044150B4}" type="pres">
      <dgm:prSet presAssocID="{2D16E5D6-B490-4218-847C-B8BDEEBEAA74}" presName="bkgdShape" presStyleLbl="node1" presStyleIdx="4" presStyleCnt="6" custLinFactX="-4500" custLinFactNeighborX="-100000" custLinFactNeighborY="-625"/>
      <dgm:spPr/>
      <dgm:t>
        <a:bodyPr/>
        <a:lstStyle/>
        <a:p>
          <a:endParaRPr lang="en-US"/>
        </a:p>
      </dgm:t>
    </dgm:pt>
    <dgm:pt modelId="{9EA378A3-95C0-4081-ADC7-6FCF7687B934}" type="pres">
      <dgm:prSet presAssocID="{2D16E5D6-B490-4218-847C-B8BDEEBEAA74}" presName="nodeTx" presStyleLbl="node1" presStyleIdx="4" presStyleCnt="6">
        <dgm:presLayoutVars>
          <dgm:bulletEnabled val="1"/>
        </dgm:presLayoutVars>
      </dgm:prSet>
      <dgm:spPr/>
      <dgm:t>
        <a:bodyPr/>
        <a:lstStyle/>
        <a:p>
          <a:endParaRPr lang="en-US"/>
        </a:p>
      </dgm:t>
    </dgm:pt>
    <dgm:pt modelId="{255241B9-BDFD-4F3D-9CAE-C0445B08EEFD}" type="pres">
      <dgm:prSet presAssocID="{2D16E5D6-B490-4218-847C-B8BDEEBEAA74}" presName="invisiNode" presStyleLbl="node1" presStyleIdx="4" presStyleCnt="6"/>
      <dgm:spPr/>
    </dgm:pt>
    <dgm:pt modelId="{70C54E1E-F23B-4855-B5DC-42F307D3ED84}" type="pres">
      <dgm:prSet presAssocID="{2D16E5D6-B490-4218-847C-B8BDEEBEAA74}" presName="imagNode" presStyleLbl="fgImgPlace1" presStyleIdx="4" presStyleCnt="6" custLinFactX="-8304" custLinFactNeighborX="-100000" custLinFactNeighborY="-3003"/>
      <dgm:spPr>
        <a:blipFill rotWithShape="0">
          <a:blip xmlns:r="http://schemas.openxmlformats.org/officeDocument/2006/relationships" r:embed="rId5"/>
          <a:stretch>
            <a:fillRect/>
          </a:stretch>
        </a:blipFill>
      </dgm:spPr>
      <dgm:t>
        <a:bodyPr/>
        <a:lstStyle/>
        <a:p>
          <a:endParaRPr lang="en-US"/>
        </a:p>
      </dgm:t>
    </dgm:pt>
    <dgm:pt modelId="{0E5FD8F4-9647-4CE8-A1DE-FF5DA6BA50A2}" type="pres">
      <dgm:prSet presAssocID="{EE168292-6162-40D5-9DFF-5280453D1F85}" presName="sibTrans" presStyleLbl="sibTrans2D1" presStyleIdx="0" presStyleCnt="0"/>
      <dgm:spPr/>
      <dgm:t>
        <a:bodyPr/>
        <a:lstStyle/>
        <a:p>
          <a:endParaRPr lang="en-US"/>
        </a:p>
      </dgm:t>
    </dgm:pt>
    <dgm:pt modelId="{C00F38AF-AE63-4ACB-8699-CB45F368F189}" type="pres">
      <dgm:prSet presAssocID="{CB733D0F-CB20-4472-9179-EC98C9D3086A}" presName="compNode" presStyleCnt="0"/>
      <dgm:spPr/>
    </dgm:pt>
    <dgm:pt modelId="{872E90CD-758E-433E-A1CC-B7CF73E2AC36}" type="pres">
      <dgm:prSet presAssocID="{CB733D0F-CB20-4472-9179-EC98C9D3086A}" presName="bkgdShape" presStyleLbl="node1" presStyleIdx="5" presStyleCnt="6" custLinFactX="-4997" custLinFactNeighborX="-100000" custLinFactNeighborY="-625"/>
      <dgm:spPr/>
      <dgm:t>
        <a:bodyPr/>
        <a:lstStyle/>
        <a:p>
          <a:endParaRPr lang="en-US"/>
        </a:p>
      </dgm:t>
    </dgm:pt>
    <dgm:pt modelId="{3D699091-A646-417F-8A4A-7E25C850D808}" type="pres">
      <dgm:prSet presAssocID="{CB733D0F-CB20-4472-9179-EC98C9D3086A}" presName="nodeTx" presStyleLbl="node1" presStyleIdx="5" presStyleCnt="6">
        <dgm:presLayoutVars>
          <dgm:bulletEnabled val="1"/>
        </dgm:presLayoutVars>
      </dgm:prSet>
      <dgm:spPr/>
      <dgm:t>
        <a:bodyPr/>
        <a:lstStyle/>
        <a:p>
          <a:endParaRPr lang="en-US"/>
        </a:p>
      </dgm:t>
    </dgm:pt>
    <dgm:pt modelId="{F0802AF5-2447-4993-A10C-14CCE070B4FB}" type="pres">
      <dgm:prSet presAssocID="{CB733D0F-CB20-4472-9179-EC98C9D3086A}" presName="invisiNode" presStyleLbl="node1" presStyleIdx="5" presStyleCnt="6"/>
      <dgm:spPr/>
    </dgm:pt>
    <dgm:pt modelId="{C1C5EC37-A110-4DD7-A5F3-8DFAC25F60A0}" type="pres">
      <dgm:prSet presAssocID="{CB733D0F-CB20-4472-9179-EC98C9D3086A}" presName="imagNode" presStyleLbl="fgImgPlace1" presStyleIdx="5" presStyleCnt="6" custLinFactX="-11904" custLinFactNeighborX="-100000" custLinFactNeighborY="-3003"/>
      <dgm:spPr>
        <a:blipFill rotWithShape="0">
          <a:blip xmlns:r="http://schemas.openxmlformats.org/officeDocument/2006/relationships" r:embed="rId6"/>
          <a:stretch>
            <a:fillRect/>
          </a:stretch>
        </a:blipFill>
      </dgm:spPr>
    </dgm:pt>
  </dgm:ptLst>
  <dgm:cxnLst>
    <dgm:cxn modelId="{75CEEE89-57A9-4119-9790-26B18A8F377D}" type="presOf" srcId="{CB733D0F-CB20-4472-9179-EC98C9D3086A}" destId="{872E90CD-758E-433E-A1CC-B7CF73E2AC36}" srcOrd="0" destOrd="0" presId="urn:microsoft.com/office/officeart/2005/8/layout/hList7"/>
    <dgm:cxn modelId="{9433360C-ED98-4762-86A2-B78F6CBF3F6B}" type="presOf" srcId="{FFE07368-5FC4-4B01-A5B6-8905A3E6DD4F}" destId="{26158059-A287-4F55-AA86-431D010567C8}" srcOrd="0" destOrd="0" presId="urn:microsoft.com/office/officeart/2005/8/layout/hList7"/>
    <dgm:cxn modelId="{19E38A5A-32DA-4CD4-B068-04F23C12D6B5}" type="presOf" srcId="{A3E567C4-F992-4B91-9B2F-5D82BD66532E}" destId="{3585B5F5-B10C-4600-8A0F-1CEBD1FDD7EA}" srcOrd="0" destOrd="0" presId="urn:microsoft.com/office/officeart/2005/8/layout/hList7"/>
    <dgm:cxn modelId="{D9FF4937-413D-4F11-BABE-5E2BF6BB566A}" type="presOf" srcId="{C3BEBEA9-E34A-4941-ABE2-D105DFCF840C}" destId="{E70DDB74-DA6E-4E93-9B4D-F6E6BB54ECF6}" srcOrd="0" destOrd="0" presId="urn:microsoft.com/office/officeart/2005/8/layout/hList7"/>
    <dgm:cxn modelId="{16FFC64B-3376-4D59-98E2-9374EF443EFC}" type="presOf" srcId="{2D16E5D6-B490-4218-847C-B8BDEEBEAA74}" destId="{9EA378A3-95C0-4081-ADC7-6FCF7687B934}" srcOrd="1" destOrd="0" presId="urn:microsoft.com/office/officeart/2005/8/layout/hList7"/>
    <dgm:cxn modelId="{955C0DA2-E318-407F-8A31-7E5C39155B3B}" type="presOf" srcId="{2D16E5D6-B490-4218-847C-B8BDEEBEAA74}" destId="{43F3AC63-E4D4-4D00-81EA-87F8044150B4}" srcOrd="0" destOrd="0" presId="urn:microsoft.com/office/officeart/2005/8/layout/hList7"/>
    <dgm:cxn modelId="{D1598534-EBC5-4461-82D0-537B69B5D127}" srcId="{BEB10A90-FC30-4442-BDB2-8698FA585E91}" destId="{FBA4B79B-71D2-454D-A526-C4930A1CDF8E}" srcOrd="2" destOrd="0" parTransId="{D42AFF96-9574-49F7-A5C0-BAF1B7AA7431}" sibTransId="{A3E567C4-F992-4B91-9B2F-5D82BD66532E}"/>
    <dgm:cxn modelId="{B575CC63-3B79-4757-9680-1E772EF9E6A8}" srcId="{BEB10A90-FC30-4442-BDB2-8698FA585E91}" destId="{C68FED95-6DC7-4055-B675-30114ACDCDDC}" srcOrd="0" destOrd="0" parTransId="{44960FCD-5660-4E84-A372-820DE171D7B9}" sibTransId="{B849A5AE-7E5E-41C8-B5BB-C0E0FE1667E6}"/>
    <dgm:cxn modelId="{806CB1FE-87D2-4A2B-BD35-21ECF89FD12D}" type="presOf" srcId="{FBA4B79B-71D2-454D-A526-C4930A1CDF8E}" destId="{236C500C-55DC-4318-BF7E-942496A360CE}" srcOrd="1" destOrd="0" presId="urn:microsoft.com/office/officeart/2005/8/layout/hList7"/>
    <dgm:cxn modelId="{38C45E21-4A01-4C1B-9293-484AEF20DBE3}" type="presOf" srcId="{C68FED95-6DC7-4055-B675-30114ACDCDDC}" destId="{C533AB2B-E0E1-480E-91FC-5242E47167E8}" srcOrd="0" destOrd="0" presId="urn:microsoft.com/office/officeart/2005/8/layout/hList7"/>
    <dgm:cxn modelId="{D60577C2-D60A-4E46-8C15-20413DB83C8A}" srcId="{BEB10A90-FC30-4442-BDB2-8698FA585E91}" destId="{2D16E5D6-B490-4218-847C-B8BDEEBEAA74}" srcOrd="4" destOrd="0" parTransId="{C5D12863-A208-4568-BF95-87C1550A5A6C}" sibTransId="{EE168292-6162-40D5-9DFF-5280453D1F85}"/>
    <dgm:cxn modelId="{4CCAE84A-6BEF-4999-A731-F41658D33D05}" type="presOf" srcId="{BEB10A90-FC30-4442-BDB2-8698FA585E91}" destId="{08ABCD81-D657-4415-9DCC-6183CC247F45}" srcOrd="0" destOrd="0" presId="urn:microsoft.com/office/officeart/2005/8/layout/hList7"/>
    <dgm:cxn modelId="{23EAFD23-23B5-432C-BD5A-7997108E3589}" type="presOf" srcId="{C68FED95-6DC7-4055-B675-30114ACDCDDC}" destId="{56B59DBD-B46E-4C8E-8877-5ED6C9555DFF}" srcOrd="1" destOrd="0" presId="urn:microsoft.com/office/officeart/2005/8/layout/hList7"/>
    <dgm:cxn modelId="{0459750E-A17A-4A27-951E-E31515A3CA7E}" type="presOf" srcId="{C3BEBEA9-E34A-4941-ABE2-D105DFCF840C}" destId="{76C9F65F-588D-4311-996D-7EF100F0B5BF}" srcOrd="1" destOrd="0" presId="urn:microsoft.com/office/officeart/2005/8/layout/hList7"/>
    <dgm:cxn modelId="{AC5BE2F2-7371-4F83-91C6-C75CAB3E5E04}" type="presOf" srcId="{EE168292-6162-40D5-9DFF-5280453D1F85}" destId="{0E5FD8F4-9647-4CE8-A1DE-FF5DA6BA50A2}" srcOrd="0" destOrd="0" presId="urn:microsoft.com/office/officeart/2005/8/layout/hList7"/>
    <dgm:cxn modelId="{70D8629C-014E-4B4B-BC1D-18827D02636B}" srcId="{BEB10A90-FC30-4442-BDB2-8698FA585E91}" destId="{C3BEBEA9-E34A-4941-ABE2-D105DFCF840C}" srcOrd="1" destOrd="0" parTransId="{1297B4EC-C205-4B75-B36D-E17F869485CE}" sibTransId="{74683E80-7C85-4947-848A-999D89E8F44A}"/>
    <dgm:cxn modelId="{0506C0B0-7252-4D94-9BA5-05C3D6397DEB}" type="presOf" srcId="{74683E80-7C85-4947-848A-999D89E8F44A}" destId="{34B8F303-6BCF-4483-B7F7-10442DE0B149}" srcOrd="0" destOrd="0" presId="urn:microsoft.com/office/officeart/2005/8/layout/hList7"/>
    <dgm:cxn modelId="{B26C2CED-1108-42F1-AC00-F1195DB3EB44}" type="presOf" srcId="{B1EB721E-F4D5-42CA-B1BA-B3434E419F80}" destId="{A3BCB623-AC40-48BB-A6CE-1A0F6ED85C9E}" srcOrd="0" destOrd="0" presId="urn:microsoft.com/office/officeart/2005/8/layout/hList7"/>
    <dgm:cxn modelId="{40AD88A6-0C2B-4C5B-9889-AC0C5427373C}" type="presOf" srcId="{FFE07368-5FC4-4B01-A5B6-8905A3E6DD4F}" destId="{0AA6AC3C-3F15-4CF9-84F4-F8807F8ABCE5}" srcOrd="1" destOrd="0" presId="urn:microsoft.com/office/officeart/2005/8/layout/hList7"/>
    <dgm:cxn modelId="{E77E9AFF-04B1-430C-B6D1-0ABBF3AAF215}" type="presOf" srcId="{CB733D0F-CB20-4472-9179-EC98C9D3086A}" destId="{3D699091-A646-417F-8A4A-7E25C850D808}" srcOrd="1" destOrd="0" presId="urn:microsoft.com/office/officeart/2005/8/layout/hList7"/>
    <dgm:cxn modelId="{6DBD189E-C392-4AAA-BAA1-6959E0628763}" srcId="{BEB10A90-FC30-4442-BDB2-8698FA585E91}" destId="{FFE07368-5FC4-4B01-A5B6-8905A3E6DD4F}" srcOrd="3" destOrd="0" parTransId="{7D57274E-FB17-4ECD-A2F5-9827C936FCAE}" sibTransId="{B1EB721E-F4D5-42CA-B1BA-B3434E419F80}"/>
    <dgm:cxn modelId="{DA4AC9DE-2A1B-4264-83A7-4CEC6C5796BB}" type="presOf" srcId="{FBA4B79B-71D2-454D-A526-C4930A1CDF8E}" destId="{B48F95E9-603F-45E0-B57C-EEE46AB7D7E1}" srcOrd="0" destOrd="0" presId="urn:microsoft.com/office/officeart/2005/8/layout/hList7"/>
    <dgm:cxn modelId="{C218311F-97C1-44A7-9946-8ECDE421B76B}" srcId="{BEB10A90-FC30-4442-BDB2-8698FA585E91}" destId="{CB733D0F-CB20-4472-9179-EC98C9D3086A}" srcOrd="5" destOrd="0" parTransId="{318DCA63-155B-4D20-A7AB-56EEE716C297}" sibTransId="{B8807F71-C76C-4224-B850-E55F86638861}"/>
    <dgm:cxn modelId="{D7184463-84F6-44FC-8055-4DD9F7FF7F60}" type="presOf" srcId="{B849A5AE-7E5E-41C8-B5BB-C0E0FE1667E6}" destId="{65752E5C-BFBD-4464-B08A-5BC646F056EC}" srcOrd="0" destOrd="0" presId="urn:microsoft.com/office/officeart/2005/8/layout/hList7"/>
    <dgm:cxn modelId="{DE8496DC-81DC-4D70-A8D1-8352638BEB5D}" type="presParOf" srcId="{08ABCD81-D657-4415-9DCC-6183CC247F45}" destId="{21812B58-3B96-4BC0-91E2-2F04017E7B4C}" srcOrd="0" destOrd="0" presId="urn:microsoft.com/office/officeart/2005/8/layout/hList7"/>
    <dgm:cxn modelId="{0B2CAAF0-B2D3-4AF4-878C-BD6479A7057E}" type="presParOf" srcId="{08ABCD81-D657-4415-9DCC-6183CC247F45}" destId="{F1ED10BA-5A9F-411B-B5DF-443B21DA8840}" srcOrd="1" destOrd="0" presId="urn:microsoft.com/office/officeart/2005/8/layout/hList7"/>
    <dgm:cxn modelId="{64351078-29E9-4293-B1CA-3C9EA19EDD1D}" type="presParOf" srcId="{F1ED10BA-5A9F-411B-B5DF-443B21DA8840}" destId="{37795BF1-5BC9-4EF8-96CA-902571DA08C4}" srcOrd="0" destOrd="0" presId="urn:microsoft.com/office/officeart/2005/8/layout/hList7"/>
    <dgm:cxn modelId="{A9F45DBF-89B1-4B6C-8AA3-B6516FCB1E20}" type="presParOf" srcId="{37795BF1-5BC9-4EF8-96CA-902571DA08C4}" destId="{C533AB2B-E0E1-480E-91FC-5242E47167E8}" srcOrd="0" destOrd="0" presId="urn:microsoft.com/office/officeart/2005/8/layout/hList7"/>
    <dgm:cxn modelId="{EB2792DE-33EA-4A90-8395-045A359FF64A}" type="presParOf" srcId="{37795BF1-5BC9-4EF8-96CA-902571DA08C4}" destId="{56B59DBD-B46E-4C8E-8877-5ED6C9555DFF}" srcOrd="1" destOrd="0" presId="urn:microsoft.com/office/officeart/2005/8/layout/hList7"/>
    <dgm:cxn modelId="{0C338690-8DF8-4514-82EF-FE0163FBBC46}" type="presParOf" srcId="{37795BF1-5BC9-4EF8-96CA-902571DA08C4}" destId="{B19CE220-6976-4999-97B9-15EAEFAF7416}" srcOrd="2" destOrd="0" presId="urn:microsoft.com/office/officeart/2005/8/layout/hList7"/>
    <dgm:cxn modelId="{689E1578-BDB3-48AF-B1AA-6939FD2ED5DF}" type="presParOf" srcId="{37795BF1-5BC9-4EF8-96CA-902571DA08C4}" destId="{28B6A50F-0228-4080-9F02-803F91CBA326}" srcOrd="3" destOrd="0" presId="urn:microsoft.com/office/officeart/2005/8/layout/hList7"/>
    <dgm:cxn modelId="{B3EABECF-4208-44C8-A7CB-10DB9E4EE548}" type="presParOf" srcId="{F1ED10BA-5A9F-411B-B5DF-443B21DA8840}" destId="{65752E5C-BFBD-4464-B08A-5BC646F056EC}" srcOrd="1" destOrd="0" presId="urn:microsoft.com/office/officeart/2005/8/layout/hList7"/>
    <dgm:cxn modelId="{06CD3C3A-8EBD-41FA-8D73-8DE4D1916506}" type="presParOf" srcId="{F1ED10BA-5A9F-411B-B5DF-443B21DA8840}" destId="{49051328-FF40-440E-A5F4-72EF134EE0EF}" srcOrd="2" destOrd="0" presId="urn:microsoft.com/office/officeart/2005/8/layout/hList7"/>
    <dgm:cxn modelId="{68327F7B-9943-4EF3-8B15-70976D737071}" type="presParOf" srcId="{49051328-FF40-440E-A5F4-72EF134EE0EF}" destId="{E70DDB74-DA6E-4E93-9B4D-F6E6BB54ECF6}" srcOrd="0" destOrd="0" presId="urn:microsoft.com/office/officeart/2005/8/layout/hList7"/>
    <dgm:cxn modelId="{023B130F-3F83-4AA9-B7E4-8B9E1DF587C5}" type="presParOf" srcId="{49051328-FF40-440E-A5F4-72EF134EE0EF}" destId="{76C9F65F-588D-4311-996D-7EF100F0B5BF}" srcOrd="1" destOrd="0" presId="urn:microsoft.com/office/officeart/2005/8/layout/hList7"/>
    <dgm:cxn modelId="{85B68800-8B3A-46E9-A3D1-9C2E2E5FEEB2}" type="presParOf" srcId="{49051328-FF40-440E-A5F4-72EF134EE0EF}" destId="{87FC62B0-B5DD-427C-91E5-49CA3897F706}" srcOrd="2" destOrd="0" presId="urn:microsoft.com/office/officeart/2005/8/layout/hList7"/>
    <dgm:cxn modelId="{8E6FF355-CFDA-40C2-894F-CA232E6DF5FE}" type="presParOf" srcId="{49051328-FF40-440E-A5F4-72EF134EE0EF}" destId="{572B3DC9-BEE5-4648-8FAA-27707ADA7D91}" srcOrd="3" destOrd="0" presId="urn:microsoft.com/office/officeart/2005/8/layout/hList7"/>
    <dgm:cxn modelId="{9F41061A-733E-48A5-9AEE-51F5227B8F09}" type="presParOf" srcId="{F1ED10BA-5A9F-411B-B5DF-443B21DA8840}" destId="{34B8F303-6BCF-4483-B7F7-10442DE0B149}" srcOrd="3" destOrd="0" presId="urn:microsoft.com/office/officeart/2005/8/layout/hList7"/>
    <dgm:cxn modelId="{F27185FE-62C9-4940-8E63-1FFCD706AE72}" type="presParOf" srcId="{F1ED10BA-5A9F-411B-B5DF-443B21DA8840}" destId="{A7F474F9-2D10-4C43-80A0-B5E5982F4D0E}" srcOrd="4" destOrd="0" presId="urn:microsoft.com/office/officeart/2005/8/layout/hList7"/>
    <dgm:cxn modelId="{28C6300F-7E63-4C8E-A86E-20738740E285}" type="presParOf" srcId="{A7F474F9-2D10-4C43-80A0-B5E5982F4D0E}" destId="{B48F95E9-603F-45E0-B57C-EEE46AB7D7E1}" srcOrd="0" destOrd="0" presId="urn:microsoft.com/office/officeart/2005/8/layout/hList7"/>
    <dgm:cxn modelId="{C9EC920A-772A-4A2D-A212-FDB645DDA28F}" type="presParOf" srcId="{A7F474F9-2D10-4C43-80A0-B5E5982F4D0E}" destId="{236C500C-55DC-4318-BF7E-942496A360CE}" srcOrd="1" destOrd="0" presId="urn:microsoft.com/office/officeart/2005/8/layout/hList7"/>
    <dgm:cxn modelId="{92546F1C-2E87-4706-AD7C-FC33B47BAA05}" type="presParOf" srcId="{A7F474F9-2D10-4C43-80A0-B5E5982F4D0E}" destId="{E863466A-6F76-4E4B-8C7C-3E785FCCB3C7}" srcOrd="2" destOrd="0" presId="urn:microsoft.com/office/officeart/2005/8/layout/hList7"/>
    <dgm:cxn modelId="{2587E8A7-4E1C-461F-A00C-93F3B3E6D64C}" type="presParOf" srcId="{A7F474F9-2D10-4C43-80A0-B5E5982F4D0E}" destId="{9132D52B-88E0-41C1-A8BA-122F21CA220B}" srcOrd="3" destOrd="0" presId="urn:microsoft.com/office/officeart/2005/8/layout/hList7"/>
    <dgm:cxn modelId="{9F823800-8058-41EB-BC34-E1C0CFD19C74}" type="presParOf" srcId="{F1ED10BA-5A9F-411B-B5DF-443B21DA8840}" destId="{3585B5F5-B10C-4600-8A0F-1CEBD1FDD7EA}" srcOrd="5" destOrd="0" presId="urn:microsoft.com/office/officeart/2005/8/layout/hList7"/>
    <dgm:cxn modelId="{6A4F2EE3-9F0D-4A19-AA78-09DDFAAF1859}" type="presParOf" srcId="{F1ED10BA-5A9F-411B-B5DF-443B21DA8840}" destId="{7D4D8486-B93F-407B-BBD7-28A43CC8203E}" srcOrd="6" destOrd="0" presId="urn:microsoft.com/office/officeart/2005/8/layout/hList7"/>
    <dgm:cxn modelId="{A66E8FB7-E75F-497E-9FDA-2A2120C3FC6B}" type="presParOf" srcId="{7D4D8486-B93F-407B-BBD7-28A43CC8203E}" destId="{26158059-A287-4F55-AA86-431D010567C8}" srcOrd="0" destOrd="0" presId="urn:microsoft.com/office/officeart/2005/8/layout/hList7"/>
    <dgm:cxn modelId="{F3A26F13-7939-4C8D-A36D-935EF40A5A63}" type="presParOf" srcId="{7D4D8486-B93F-407B-BBD7-28A43CC8203E}" destId="{0AA6AC3C-3F15-4CF9-84F4-F8807F8ABCE5}" srcOrd="1" destOrd="0" presId="urn:microsoft.com/office/officeart/2005/8/layout/hList7"/>
    <dgm:cxn modelId="{0F0E655C-1E77-4ED2-A308-40CFDE97F668}" type="presParOf" srcId="{7D4D8486-B93F-407B-BBD7-28A43CC8203E}" destId="{0B0EEC95-25D2-42C8-8797-3CA3CAB5D0CA}" srcOrd="2" destOrd="0" presId="urn:microsoft.com/office/officeart/2005/8/layout/hList7"/>
    <dgm:cxn modelId="{787DA281-F425-4329-91E0-A76EB053300F}" type="presParOf" srcId="{7D4D8486-B93F-407B-BBD7-28A43CC8203E}" destId="{85F0A71E-2B77-4B73-BDBD-7DC5A158E779}" srcOrd="3" destOrd="0" presId="urn:microsoft.com/office/officeart/2005/8/layout/hList7"/>
    <dgm:cxn modelId="{5E3170BB-C5F3-44BD-92BF-459911B51126}" type="presParOf" srcId="{F1ED10BA-5A9F-411B-B5DF-443B21DA8840}" destId="{A3BCB623-AC40-48BB-A6CE-1A0F6ED85C9E}" srcOrd="7" destOrd="0" presId="urn:microsoft.com/office/officeart/2005/8/layout/hList7"/>
    <dgm:cxn modelId="{00B5A8C2-1631-44C3-BF96-8DAB44DDEFB3}" type="presParOf" srcId="{F1ED10BA-5A9F-411B-B5DF-443B21DA8840}" destId="{FD5220F5-CF39-4BAB-AE28-1A8226A3C931}" srcOrd="8" destOrd="0" presId="urn:microsoft.com/office/officeart/2005/8/layout/hList7"/>
    <dgm:cxn modelId="{B4397FA7-7F9A-4A68-A307-09E0F3A51E21}" type="presParOf" srcId="{FD5220F5-CF39-4BAB-AE28-1A8226A3C931}" destId="{43F3AC63-E4D4-4D00-81EA-87F8044150B4}" srcOrd="0" destOrd="0" presId="urn:microsoft.com/office/officeart/2005/8/layout/hList7"/>
    <dgm:cxn modelId="{3DC2752E-B4E9-4813-9877-073E896D2543}" type="presParOf" srcId="{FD5220F5-CF39-4BAB-AE28-1A8226A3C931}" destId="{9EA378A3-95C0-4081-ADC7-6FCF7687B934}" srcOrd="1" destOrd="0" presId="urn:microsoft.com/office/officeart/2005/8/layout/hList7"/>
    <dgm:cxn modelId="{3F80F5F9-B9DD-4D0A-BA10-034C935ED0A7}" type="presParOf" srcId="{FD5220F5-CF39-4BAB-AE28-1A8226A3C931}" destId="{255241B9-BDFD-4F3D-9CAE-C0445B08EEFD}" srcOrd="2" destOrd="0" presId="urn:microsoft.com/office/officeart/2005/8/layout/hList7"/>
    <dgm:cxn modelId="{E31E8568-6638-403D-BF90-3B9B5492C92E}" type="presParOf" srcId="{FD5220F5-CF39-4BAB-AE28-1A8226A3C931}" destId="{70C54E1E-F23B-4855-B5DC-42F307D3ED84}" srcOrd="3" destOrd="0" presId="urn:microsoft.com/office/officeart/2005/8/layout/hList7"/>
    <dgm:cxn modelId="{1B0FCAC8-C6AA-4DD0-87A2-0DED76E623DE}" type="presParOf" srcId="{F1ED10BA-5A9F-411B-B5DF-443B21DA8840}" destId="{0E5FD8F4-9647-4CE8-A1DE-FF5DA6BA50A2}" srcOrd="9" destOrd="0" presId="urn:microsoft.com/office/officeart/2005/8/layout/hList7"/>
    <dgm:cxn modelId="{8BD8FB7F-5E6B-415F-849D-D12EC3398C7F}" type="presParOf" srcId="{F1ED10BA-5A9F-411B-B5DF-443B21DA8840}" destId="{C00F38AF-AE63-4ACB-8699-CB45F368F189}" srcOrd="10" destOrd="0" presId="urn:microsoft.com/office/officeart/2005/8/layout/hList7"/>
    <dgm:cxn modelId="{6692D275-0B40-41B9-93EC-D203C18CBECF}" type="presParOf" srcId="{C00F38AF-AE63-4ACB-8699-CB45F368F189}" destId="{872E90CD-758E-433E-A1CC-B7CF73E2AC36}" srcOrd="0" destOrd="0" presId="urn:microsoft.com/office/officeart/2005/8/layout/hList7"/>
    <dgm:cxn modelId="{5228CF0B-AFC8-49C0-892D-CA4A0B7FA147}" type="presParOf" srcId="{C00F38AF-AE63-4ACB-8699-CB45F368F189}" destId="{3D699091-A646-417F-8A4A-7E25C850D808}" srcOrd="1" destOrd="0" presId="urn:microsoft.com/office/officeart/2005/8/layout/hList7"/>
    <dgm:cxn modelId="{496C804D-67DE-4E87-9846-608C1ABC6D97}" type="presParOf" srcId="{C00F38AF-AE63-4ACB-8699-CB45F368F189}" destId="{F0802AF5-2447-4993-A10C-14CCE070B4FB}" srcOrd="2" destOrd="0" presId="urn:microsoft.com/office/officeart/2005/8/layout/hList7"/>
    <dgm:cxn modelId="{AEA752C7-66D2-4895-8E51-6E6432A5DF73}" type="presParOf" srcId="{C00F38AF-AE63-4ACB-8699-CB45F368F189}" destId="{C1C5EC37-A110-4DD7-A5F3-8DFAC25F60A0}"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6E2D71-03B4-49DC-AF57-A284773B536E}"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A3FD03C2-4DAF-49A3-A9A3-AC8E7ABAC5AA}">
      <dgm:prSet phldrT="[Text]"/>
      <dgm:spPr/>
      <dgm:t>
        <a:bodyPr/>
        <a:lstStyle/>
        <a:p>
          <a:r>
            <a:rPr lang="en-US" dirty="0" smtClean="0"/>
            <a:t>Audiences</a:t>
          </a:r>
          <a:endParaRPr lang="en-US" dirty="0"/>
        </a:p>
      </dgm:t>
    </dgm:pt>
    <dgm:pt modelId="{9194C1A3-DFB7-4B0B-A71B-62F636B5AA57}" type="parTrans" cxnId="{744D413F-2E92-44EC-A66A-8ADBD504DC89}">
      <dgm:prSet/>
      <dgm:spPr/>
      <dgm:t>
        <a:bodyPr/>
        <a:lstStyle/>
        <a:p>
          <a:endParaRPr lang="en-US"/>
        </a:p>
      </dgm:t>
    </dgm:pt>
    <dgm:pt modelId="{C4F86239-97B4-499E-BEE5-4C998B51ADB3}" type="sibTrans" cxnId="{744D413F-2E92-44EC-A66A-8ADBD504DC89}">
      <dgm:prSet/>
      <dgm:spPr/>
      <dgm:t>
        <a:bodyPr/>
        <a:lstStyle/>
        <a:p>
          <a:endParaRPr lang="en-US"/>
        </a:p>
      </dgm:t>
    </dgm:pt>
    <dgm:pt modelId="{4FE4D709-2DDC-4A6F-9B98-FA7C4C939B8F}">
      <dgm:prSet phldrT="[Text]"/>
      <dgm:spPr/>
      <dgm:t>
        <a:bodyPr/>
        <a:lstStyle/>
        <a:p>
          <a:r>
            <a:rPr lang="en-US" dirty="0" smtClean="0"/>
            <a:t>Dissemination Partners</a:t>
          </a:r>
          <a:endParaRPr lang="en-US" dirty="0"/>
        </a:p>
      </dgm:t>
    </dgm:pt>
    <dgm:pt modelId="{93355FF0-89A8-4AE3-B916-F987CFC45C14}" type="parTrans" cxnId="{E014422F-8EF6-4997-AFE5-9F5A66E584E9}">
      <dgm:prSet/>
      <dgm:spPr/>
      <dgm:t>
        <a:bodyPr/>
        <a:lstStyle/>
        <a:p>
          <a:endParaRPr lang="en-US"/>
        </a:p>
      </dgm:t>
    </dgm:pt>
    <dgm:pt modelId="{FA1043C2-5109-47DC-8755-9BB12DE39EE4}" type="sibTrans" cxnId="{E014422F-8EF6-4997-AFE5-9F5A66E584E9}">
      <dgm:prSet/>
      <dgm:spPr/>
      <dgm:t>
        <a:bodyPr/>
        <a:lstStyle/>
        <a:p>
          <a:endParaRPr lang="en-US"/>
        </a:p>
      </dgm:t>
    </dgm:pt>
    <dgm:pt modelId="{A7CD4855-9B9A-45B5-9C61-2DB5156EA724}">
      <dgm:prSet phldrT="[Text]"/>
      <dgm:spPr/>
      <dgm:t>
        <a:bodyPr/>
        <a:lstStyle/>
        <a:p>
          <a:r>
            <a:rPr lang="en-US" dirty="0" smtClean="0"/>
            <a:t>Developmental Partners</a:t>
          </a:r>
          <a:endParaRPr lang="en-US" dirty="0"/>
        </a:p>
      </dgm:t>
    </dgm:pt>
    <dgm:pt modelId="{747074E3-1B46-4CAB-9C1F-E2D267429D0F}" type="parTrans" cxnId="{A78517EB-5C65-4D9F-8436-6FAD78E5C45F}">
      <dgm:prSet/>
      <dgm:spPr/>
      <dgm:t>
        <a:bodyPr/>
        <a:lstStyle/>
        <a:p>
          <a:endParaRPr lang="en-US"/>
        </a:p>
      </dgm:t>
    </dgm:pt>
    <dgm:pt modelId="{C6BB853B-9DD1-4498-851E-8571173FF236}" type="sibTrans" cxnId="{A78517EB-5C65-4D9F-8436-6FAD78E5C45F}">
      <dgm:prSet/>
      <dgm:spPr/>
      <dgm:t>
        <a:bodyPr/>
        <a:lstStyle/>
        <a:p>
          <a:endParaRPr lang="en-US"/>
        </a:p>
      </dgm:t>
    </dgm:pt>
    <dgm:pt modelId="{5034589A-D88B-4404-8B49-7E2AC3C25769}">
      <dgm:prSet phldrT="[Text]"/>
      <dgm:spPr/>
      <dgm:t>
        <a:bodyPr/>
        <a:lstStyle/>
        <a:p>
          <a:r>
            <a:rPr lang="en-US" dirty="0" err="1" smtClean="0"/>
            <a:t>PoLAR</a:t>
          </a:r>
          <a:r>
            <a:rPr lang="en-US" dirty="0" smtClean="0"/>
            <a:t> Team</a:t>
          </a:r>
          <a:endParaRPr lang="en-US" dirty="0"/>
        </a:p>
      </dgm:t>
    </dgm:pt>
    <dgm:pt modelId="{68967663-BFA4-4632-A029-6C2D195B6B48}" type="parTrans" cxnId="{48B129FB-6A98-4788-8921-47E2FA05791D}">
      <dgm:prSet/>
      <dgm:spPr/>
      <dgm:t>
        <a:bodyPr/>
        <a:lstStyle/>
        <a:p>
          <a:endParaRPr lang="en-US"/>
        </a:p>
      </dgm:t>
    </dgm:pt>
    <dgm:pt modelId="{6B03D869-45A2-489F-88B9-42587E2331B7}" type="sibTrans" cxnId="{48B129FB-6A98-4788-8921-47E2FA05791D}">
      <dgm:prSet/>
      <dgm:spPr/>
      <dgm:t>
        <a:bodyPr/>
        <a:lstStyle/>
        <a:p>
          <a:endParaRPr lang="en-US"/>
        </a:p>
      </dgm:t>
    </dgm:pt>
    <dgm:pt modelId="{8AAC0917-FBBB-45F6-AAAE-D43963506A8F}" type="pres">
      <dgm:prSet presAssocID="{5A6E2D71-03B4-49DC-AF57-A284773B536E}" presName="Name0" presStyleCnt="0">
        <dgm:presLayoutVars>
          <dgm:chMax val="7"/>
          <dgm:resizeHandles val="exact"/>
        </dgm:presLayoutVars>
      </dgm:prSet>
      <dgm:spPr/>
      <dgm:t>
        <a:bodyPr/>
        <a:lstStyle/>
        <a:p>
          <a:endParaRPr lang="en-US"/>
        </a:p>
      </dgm:t>
    </dgm:pt>
    <dgm:pt modelId="{A98864E5-A6E3-4BFE-94FF-E70EFF11EBF8}" type="pres">
      <dgm:prSet presAssocID="{5A6E2D71-03B4-49DC-AF57-A284773B536E}" presName="comp1" presStyleCnt="0"/>
      <dgm:spPr/>
    </dgm:pt>
    <dgm:pt modelId="{36948720-3AEB-4E9D-9662-AB03215B7B83}" type="pres">
      <dgm:prSet presAssocID="{5A6E2D71-03B4-49DC-AF57-A284773B536E}" presName="circle1" presStyleLbl="node1" presStyleIdx="0" presStyleCnt="4" custLinFactNeighborX="-510" custLinFactNeighborY="-1020"/>
      <dgm:spPr/>
      <dgm:t>
        <a:bodyPr/>
        <a:lstStyle/>
        <a:p>
          <a:endParaRPr lang="en-US"/>
        </a:p>
      </dgm:t>
    </dgm:pt>
    <dgm:pt modelId="{CB267063-3067-4824-B27D-05247ED4761A}" type="pres">
      <dgm:prSet presAssocID="{5A6E2D71-03B4-49DC-AF57-A284773B536E}" presName="c1text" presStyleLbl="node1" presStyleIdx="0" presStyleCnt="4">
        <dgm:presLayoutVars>
          <dgm:bulletEnabled val="1"/>
        </dgm:presLayoutVars>
      </dgm:prSet>
      <dgm:spPr/>
      <dgm:t>
        <a:bodyPr/>
        <a:lstStyle/>
        <a:p>
          <a:endParaRPr lang="en-US"/>
        </a:p>
      </dgm:t>
    </dgm:pt>
    <dgm:pt modelId="{615B1195-9974-4D50-B594-B03CF540DD44}" type="pres">
      <dgm:prSet presAssocID="{5A6E2D71-03B4-49DC-AF57-A284773B536E}" presName="comp2" presStyleCnt="0"/>
      <dgm:spPr/>
    </dgm:pt>
    <dgm:pt modelId="{30494CF8-4131-4594-84DD-9A17902FD8D7}" type="pres">
      <dgm:prSet presAssocID="{5A6E2D71-03B4-49DC-AF57-A284773B536E}" presName="circle2" presStyleLbl="node1" presStyleIdx="1" presStyleCnt="4"/>
      <dgm:spPr/>
      <dgm:t>
        <a:bodyPr/>
        <a:lstStyle/>
        <a:p>
          <a:endParaRPr lang="en-US"/>
        </a:p>
      </dgm:t>
    </dgm:pt>
    <dgm:pt modelId="{D9833276-479D-440B-9A46-7835561DFE52}" type="pres">
      <dgm:prSet presAssocID="{5A6E2D71-03B4-49DC-AF57-A284773B536E}" presName="c2text" presStyleLbl="node1" presStyleIdx="1" presStyleCnt="4">
        <dgm:presLayoutVars>
          <dgm:bulletEnabled val="1"/>
        </dgm:presLayoutVars>
      </dgm:prSet>
      <dgm:spPr/>
      <dgm:t>
        <a:bodyPr/>
        <a:lstStyle/>
        <a:p>
          <a:endParaRPr lang="en-US"/>
        </a:p>
      </dgm:t>
    </dgm:pt>
    <dgm:pt modelId="{030EADBF-AF0D-44F4-9484-5283FCB34EC4}" type="pres">
      <dgm:prSet presAssocID="{5A6E2D71-03B4-49DC-AF57-A284773B536E}" presName="comp3" presStyleCnt="0"/>
      <dgm:spPr/>
    </dgm:pt>
    <dgm:pt modelId="{9EE5E09B-A48A-40DF-A625-9E44EA2E88B2}" type="pres">
      <dgm:prSet presAssocID="{5A6E2D71-03B4-49DC-AF57-A284773B536E}" presName="circle3" presStyleLbl="node1" presStyleIdx="2" presStyleCnt="4"/>
      <dgm:spPr/>
      <dgm:t>
        <a:bodyPr/>
        <a:lstStyle/>
        <a:p>
          <a:endParaRPr lang="en-US"/>
        </a:p>
      </dgm:t>
    </dgm:pt>
    <dgm:pt modelId="{5F5A630E-CF00-47C2-847D-E07C3457CC05}" type="pres">
      <dgm:prSet presAssocID="{5A6E2D71-03B4-49DC-AF57-A284773B536E}" presName="c3text" presStyleLbl="node1" presStyleIdx="2" presStyleCnt="4">
        <dgm:presLayoutVars>
          <dgm:bulletEnabled val="1"/>
        </dgm:presLayoutVars>
      </dgm:prSet>
      <dgm:spPr/>
      <dgm:t>
        <a:bodyPr/>
        <a:lstStyle/>
        <a:p>
          <a:endParaRPr lang="en-US"/>
        </a:p>
      </dgm:t>
    </dgm:pt>
    <dgm:pt modelId="{E53C38C1-C081-4BE6-9DE0-4D1C0E980C65}" type="pres">
      <dgm:prSet presAssocID="{5A6E2D71-03B4-49DC-AF57-A284773B536E}" presName="comp4" presStyleCnt="0"/>
      <dgm:spPr/>
    </dgm:pt>
    <dgm:pt modelId="{9D8F3108-BAEF-4853-8D55-D05056D00814}" type="pres">
      <dgm:prSet presAssocID="{5A6E2D71-03B4-49DC-AF57-A284773B536E}" presName="circle4" presStyleLbl="node1" presStyleIdx="3" presStyleCnt="4"/>
      <dgm:spPr/>
      <dgm:t>
        <a:bodyPr/>
        <a:lstStyle/>
        <a:p>
          <a:endParaRPr lang="en-US"/>
        </a:p>
      </dgm:t>
    </dgm:pt>
    <dgm:pt modelId="{3E6F20D5-17C8-4939-8F8E-F7E8F208A0E5}" type="pres">
      <dgm:prSet presAssocID="{5A6E2D71-03B4-49DC-AF57-A284773B536E}" presName="c4text" presStyleLbl="node1" presStyleIdx="3" presStyleCnt="4">
        <dgm:presLayoutVars>
          <dgm:bulletEnabled val="1"/>
        </dgm:presLayoutVars>
      </dgm:prSet>
      <dgm:spPr/>
      <dgm:t>
        <a:bodyPr/>
        <a:lstStyle/>
        <a:p>
          <a:endParaRPr lang="en-US"/>
        </a:p>
      </dgm:t>
    </dgm:pt>
  </dgm:ptLst>
  <dgm:cxnLst>
    <dgm:cxn modelId="{9E6948F1-2F36-40FF-9839-8F2D1A13EE41}" type="presOf" srcId="{A7CD4855-9B9A-45B5-9C61-2DB5156EA724}" destId="{5F5A630E-CF00-47C2-847D-E07C3457CC05}" srcOrd="1" destOrd="0" presId="urn:microsoft.com/office/officeart/2005/8/layout/venn2"/>
    <dgm:cxn modelId="{5D819F69-BA79-4A71-AE2B-830D8FC3E710}" type="presOf" srcId="{5034589A-D88B-4404-8B49-7E2AC3C25769}" destId="{9D8F3108-BAEF-4853-8D55-D05056D00814}" srcOrd="0" destOrd="0" presId="urn:microsoft.com/office/officeart/2005/8/layout/venn2"/>
    <dgm:cxn modelId="{582E40AA-1160-4185-A63E-6F0ED3E63EBE}" type="presOf" srcId="{A7CD4855-9B9A-45B5-9C61-2DB5156EA724}" destId="{9EE5E09B-A48A-40DF-A625-9E44EA2E88B2}" srcOrd="0" destOrd="0" presId="urn:microsoft.com/office/officeart/2005/8/layout/venn2"/>
    <dgm:cxn modelId="{E014422F-8EF6-4997-AFE5-9F5A66E584E9}" srcId="{5A6E2D71-03B4-49DC-AF57-A284773B536E}" destId="{4FE4D709-2DDC-4A6F-9B98-FA7C4C939B8F}" srcOrd="1" destOrd="0" parTransId="{93355FF0-89A8-4AE3-B916-F987CFC45C14}" sibTransId="{FA1043C2-5109-47DC-8755-9BB12DE39EE4}"/>
    <dgm:cxn modelId="{744D413F-2E92-44EC-A66A-8ADBD504DC89}" srcId="{5A6E2D71-03B4-49DC-AF57-A284773B536E}" destId="{A3FD03C2-4DAF-49A3-A9A3-AC8E7ABAC5AA}" srcOrd="0" destOrd="0" parTransId="{9194C1A3-DFB7-4B0B-A71B-62F636B5AA57}" sibTransId="{C4F86239-97B4-499E-BEE5-4C998B51ADB3}"/>
    <dgm:cxn modelId="{CE68C755-4774-4745-8E55-0A05B3495F05}" type="presOf" srcId="{4FE4D709-2DDC-4A6F-9B98-FA7C4C939B8F}" destId="{30494CF8-4131-4594-84DD-9A17902FD8D7}" srcOrd="0" destOrd="0" presId="urn:microsoft.com/office/officeart/2005/8/layout/venn2"/>
    <dgm:cxn modelId="{1311D3B2-D1B8-4F2D-90EF-B25393A94E78}" type="presOf" srcId="{5034589A-D88B-4404-8B49-7E2AC3C25769}" destId="{3E6F20D5-17C8-4939-8F8E-F7E8F208A0E5}" srcOrd="1" destOrd="0" presId="urn:microsoft.com/office/officeart/2005/8/layout/venn2"/>
    <dgm:cxn modelId="{8FF2D0A0-F16B-4F98-B2E5-87D3344E0A00}" type="presOf" srcId="{4FE4D709-2DDC-4A6F-9B98-FA7C4C939B8F}" destId="{D9833276-479D-440B-9A46-7835561DFE52}" srcOrd="1" destOrd="0" presId="urn:microsoft.com/office/officeart/2005/8/layout/venn2"/>
    <dgm:cxn modelId="{451C5D4E-A2FC-4E5C-8FE2-476C6F553469}" type="presOf" srcId="{A3FD03C2-4DAF-49A3-A9A3-AC8E7ABAC5AA}" destId="{36948720-3AEB-4E9D-9662-AB03215B7B83}" srcOrd="0" destOrd="0" presId="urn:microsoft.com/office/officeart/2005/8/layout/venn2"/>
    <dgm:cxn modelId="{A78517EB-5C65-4D9F-8436-6FAD78E5C45F}" srcId="{5A6E2D71-03B4-49DC-AF57-A284773B536E}" destId="{A7CD4855-9B9A-45B5-9C61-2DB5156EA724}" srcOrd="2" destOrd="0" parTransId="{747074E3-1B46-4CAB-9C1F-E2D267429D0F}" sibTransId="{C6BB853B-9DD1-4498-851E-8571173FF236}"/>
    <dgm:cxn modelId="{48B129FB-6A98-4788-8921-47E2FA05791D}" srcId="{5A6E2D71-03B4-49DC-AF57-A284773B536E}" destId="{5034589A-D88B-4404-8B49-7E2AC3C25769}" srcOrd="3" destOrd="0" parTransId="{68967663-BFA4-4632-A029-6C2D195B6B48}" sibTransId="{6B03D869-45A2-489F-88B9-42587E2331B7}"/>
    <dgm:cxn modelId="{EDC7F091-1B7B-4CF1-8EDD-CC9CBC5B82BE}" type="presOf" srcId="{A3FD03C2-4DAF-49A3-A9A3-AC8E7ABAC5AA}" destId="{CB267063-3067-4824-B27D-05247ED4761A}" srcOrd="1" destOrd="0" presId="urn:microsoft.com/office/officeart/2005/8/layout/venn2"/>
    <dgm:cxn modelId="{10199963-7AAC-4B47-A281-99BB971E1DBE}" type="presOf" srcId="{5A6E2D71-03B4-49DC-AF57-A284773B536E}" destId="{8AAC0917-FBBB-45F6-AAAE-D43963506A8F}" srcOrd="0" destOrd="0" presId="urn:microsoft.com/office/officeart/2005/8/layout/venn2"/>
    <dgm:cxn modelId="{185EB122-31A4-4538-B793-0470D5F92E31}" type="presParOf" srcId="{8AAC0917-FBBB-45F6-AAAE-D43963506A8F}" destId="{A98864E5-A6E3-4BFE-94FF-E70EFF11EBF8}" srcOrd="0" destOrd="0" presId="urn:microsoft.com/office/officeart/2005/8/layout/venn2"/>
    <dgm:cxn modelId="{E6D3DC01-899B-488B-B3CB-A627BE491A85}" type="presParOf" srcId="{A98864E5-A6E3-4BFE-94FF-E70EFF11EBF8}" destId="{36948720-3AEB-4E9D-9662-AB03215B7B83}" srcOrd="0" destOrd="0" presId="urn:microsoft.com/office/officeart/2005/8/layout/venn2"/>
    <dgm:cxn modelId="{F61BB4A2-DCA8-46DA-80C8-26D19486C6CF}" type="presParOf" srcId="{A98864E5-A6E3-4BFE-94FF-E70EFF11EBF8}" destId="{CB267063-3067-4824-B27D-05247ED4761A}" srcOrd="1" destOrd="0" presId="urn:microsoft.com/office/officeart/2005/8/layout/venn2"/>
    <dgm:cxn modelId="{7132D39C-343D-4F57-8DC3-0C3718ED9F30}" type="presParOf" srcId="{8AAC0917-FBBB-45F6-AAAE-D43963506A8F}" destId="{615B1195-9974-4D50-B594-B03CF540DD44}" srcOrd="1" destOrd="0" presId="urn:microsoft.com/office/officeart/2005/8/layout/venn2"/>
    <dgm:cxn modelId="{0C6BE022-F12C-48EB-A079-6B74E95E76D2}" type="presParOf" srcId="{615B1195-9974-4D50-B594-B03CF540DD44}" destId="{30494CF8-4131-4594-84DD-9A17902FD8D7}" srcOrd="0" destOrd="0" presId="urn:microsoft.com/office/officeart/2005/8/layout/venn2"/>
    <dgm:cxn modelId="{8CBB9379-6BCE-4A31-87C4-AC0851D29961}" type="presParOf" srcId="{615B1195-9974-4D50-B594-B03CF540DD44}" destId="{D9833276-479D-440B-9A46-7835561DFE52}" srcOrd="1" destOrd="0" presId="urn:microsoft.com/office/officeart/2005/8/layout/venn2"/>
    <dgm:cxn modelId="{25A3B3D8-B482-4349-AB7A-129BD808481B}" type="presParOf" srcId="{8AAC0917-FBBB-45F6-AAAE-D43963506A8F}" destId="{030EADBF-AF0D-44F4-9484-5283FCB34EC4}" srcOrd="2" destOrd="0" presId="urn:microsoft.com/office/officeart/2005/8/layout/venn2"/>
    <dgm:cxn modelId="{B393BAA0-0381-4708-873C-6A7A2970E80B}" type="presParOf" srcId="{030EADBF-AF0D-44F4-9484-5283FCB34EC4}" destId="{9EE5E09B-A48A-40DF-A625-9E44EA2E88B2}" srcOrd="0" destOrd="0" presId="urn:microsoft.com/office/officeart/2005/8/layout/venn2"/>
    <dgm:cxn modelId="{2B30ABCB-AE84-4D24-BE4F-5F7F2F4C623A}" type="presParOf" srcId="{030EADBF-AF0D-44F4-9484-5283FCB34EC4}" destId="{5F5A630E-CF00-47C2-847D-E07C3457CC05}" srcOrd="1" destOrd="0" presId="urn:microsoft.com/office/officeart/2005/8/layout/venn2"/>
    <dgm:cxn modelId="{0BE88D11-50E8-42F8-B7E0-E3DBACA7B4B6}" type="presParOf" srcId="{8AAC0917-FBBB-45F6-AAAE-D43963506A8F}" destId="{E53C38C1-C081-4BE6-9DE0-4D1C0E980C65}" srcOrd="3" destOrd="0" presId="urn:microsoft.com/office/officeart/2005/8/layout/venn2"/>
    <dgm:cxn modelId="{7B8E53E9-8DEC-49F6-BB15-60472AFFC936}" type="presParOf" srcId="{E53C38C1-C081-4BE6-9DE0-4D1C0E980C65}" destId="{9D8F3108-BAEF-4853-8D55-D05056D00814}" srcOrd="0" destOrd="0" presId="urn:microsoft.com/office/officeart/2005/8/layout/venn2"/>
    <dgm:cxn modelId="{BDD8B049-288C-4EE6-A799-5262A2EE4642}" type="presParOf" srcId="{E53C38C1-C081-4BE6-9DE0-4D1C0E980C65}" destId="{3E6F20D5-17C8-4939-8F8E-F7E8F208A0E5}"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33AB2B-E0E1-480E-91FC-5242E47167E8}">
      <dsp:nvSpPr>
        <dsp:cNvPr id="0" name=""/>
        <dsp:cNvSpPr/>
      </dsp:nvSpPr>
      <dsp:spPr>
        <a:xfrm>
          <a:off x="100"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Polar Explorer</a:t>
          </a:r>
          <a:endParaRPr lang="en-US" sz="2100" kern="1200" dirty="0"/>
        </a:p>
      </dsp:txBody>
      <dsp:txXfrm>
        <a:off x="100" y="1625600"/>
        <a:ext cx="1338113" cy="1625600"/>
      </dsp:txXfrm>
    </dsp:sp>
    <dsp:sp modelId="{28B6A50F-0228-4080-9F02-803F91CBA326}">
      <dsp:nvSpPr>
        <dsp:cNvPr id="0" name=""/>
        <dsp:cNvSpPr/>
      </dsp:nvSpPr>
      <dsp:spPr>
        <a:xfrm>
          <a:off x="40243" y="243840"/>
          <a:ext cx="1257826" cy="13533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DDB74-DA6E-4E93-9B4D-F6E6BB54ECF6}">
      <dsp:nvSpPr>
        <dsp:cNvPr id="0" name=""/>
        <dsp:cNvSpPr/>
      </dsp:nvSpPr>
      <dsp:spPr>
        <a:xfrm>
          <a:off x="1378357"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Arctic Home</a:t>
          </a:r>
          <a:endParaRPr lang="en-US" sz="2100" kern="1200" dirty="0"/>
        </a:p>
      </dsp:txBody>
      <dsp:txXfrm>
        <a:off x="1378357" y="1625600"/>
        <a:ext cx="1338113" cy="1625600"/>
      </dsp:txXfrm>
    </dsp:sp>
    <dsp:sp modelId="{572B3DC9-BEE5-4648-8FAA-27707ADA7D91}">
      <dsp:nvSpPr>
        <dsp:cNvPr id="0" name=""/>
        <dsp:cNvSpPr/>
      </dsp:nvSpPr>
      <dsp:spPr>
        <a:xfrm>
          <a:off x="1418500" y="243840"/>
          <a:ext cx="1257826" cy="13533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F95E9-603F-45E0-B57C-EEE46AB7D7E1}">
      <dsp:nvSpPr>
        <dsp:cNvPr id="0" name=""/>
        <dsp:cNvSpPr/>
      </dsp:nvSpPr>
      <dsp:spPr>
        <a:xfrm>
          <a:off x="2756614"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SMARTIC</a:t>
          </a:r>
          <a:endParaRPr lang="en-US" sz="2100" kern="1200" dirty="0"/>
        </a:p>
      </dsp:txBody>
      <dsp:txXfrm>
        <a:off x="2756614" y="1625600"/>
        <a:ext cx="1338113" cy="1625600"/>
      </dsp:txXfrm>
    </dsp:sp>
    <dsp:sp modelId="{9132D52B-88E0-41C1-A8BA-122F21CA220B}">
      <dsp:nvSpPr>
        <dsp:cNvPr id="0" name=""/>
        <dsp:cNvSpPr/>
      </dsp:nvSpPr>
      <dsp:spPr>
        <a:xfrm>
          <a:off x="2796758" y="243840"/>
          <a:ext cx="1257826" cy="13533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8059-A287-4F55-AA86-431D010567C8}">
      <dsp:nvSpPr>
        <dsp:cNvPr id="0" name=""/>
        <dsp:cNvSpPr/>
      </dsp:nvSpPr>
      <dsp:spPr>
        <a:xfrm>
          <a:off x="4134871"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AMNH Online Teacher Ed</a:t>
          </a:r>
          <a:endParaRPr lang="en-US" sz="2100" kern="1200" dirty="0"/>
        </a:p>
      </dsp:txBody>
      <dsp:txXfrm>
        <a:off x="4134871" y="1625600"/>
        <a:ext cx="1338113" cy="1625600"/>
      </dsp:txXfrm>
    </dsp:sp>
    <dsp:sp modelId="{85F0A71E-2B77-4B73-BDBD-7DC5A158E779}">
      <dsp:nvSpPr>
        <dsp:cNvPr id="0" name=""/>
        <dsp:cNvSpPr/>
      </dsp:nvSpPr>
      <dsp:spPr>
        <a:xfrm>
          <a:off x="4175015" y="243840"/>
          <a:ext cx="1257826" cy="135331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3AC63-E4D4-4D00-81EA-87F8044150B4}">
      <dsp:nvSpPr>
        <dsp:cNvPr id="0" name=""/>
        <dsp:cNvSpPr/>
      </dsp:nvSpPr>
      <dsp:spPr>
        <a:xfrm>
          <a:off x="5513128"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Future Coast</a:t>
          </a:r>
          <a:endParaRPr lang="en-US" sz="2100" kern="1200" dirty="0"/>
        </a:p>
      </dsp:txBody>
      <dsp:txXfrm>
        <a:off x="5513128" y="1625600"/>
        <a:ext cx="1338113" cy="1625600"/>
      </dsp:txXfrm>
    </dsp:sp>
    <dsp:sp modelId="{70C54E1E-F23B-4855-B5DC-42F307D3ED84}">
      <dsp:nvSpPr>
        <dsp:cNvPr id="0" name=""/>
        <dsp:cNvSpPr/>
      </dsp:nvSpPr>
      <dsp:spPr>
        <a:xfrm>
          <a:off x="5553272" y="243840"/>
          <a:ext cx="1257826" cy="1353312"/>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E90CD-758E-433E-A1CC-B7CF73E2AC36}">
      <dsp:nvSpPr>
        <dsp:cNvPr id="0" name=""/>
        <dsp:cNvSpPr/>
      </dsp:nvSpPr>
      <dsp:spPr>
        <a:xfrm>
          <a:off x="6891385"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err="1" smtClean="0"/>
            <a:t>Greenify</a:t>
          </a:r>
          <a:endParaRPr lang="en-US" sz="2100" kern="1200" dirty="0"/>
        </a:p>
      </dsp:txBody>
      <dsp:txXfrm>
        <a:off x="6891385" y="1625600"/>
        <a:ext cx="1338113" cy="1625600"/>
      </dsp:txXfrm>
    </dsp:sp>
    <dsp:sp modelId="{C1C5EC37-A110-4DD7-A5F3-8DFAC25F60A0}">
      <dsp:nvSpPr>
        <dsp:cNvPr id="0" name=""/>
        <dsp:cNvSpPr/>
      </dsp:nvSpPr>
      <dsp:spPr>
        <a:xfrm>
          <a:off x="6931529" y="243840"/>
          <a:ext cx="1257826" cy="1353312"/>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812B58-3B96-4BC0-91E2-2F04017E7B4C}">
      <dsp:nvSpPr>
        <dsp:cNvPr id="0" name=""/>
        <dsp:cNvSpPr/>
      </dsp:nvSpPr>
      <dsp:spPr>
        <a:xfrm>
          <a:off x="329183" y="3251200"/>
          <a:ext cx="7571232"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33AB2B-E0E1-480E-91FC-5242E47167E8}">
      <dsp:nvSpPr>
        <dsp:cNvPr id="0" name=""/>
        <dsp:cNvSpPr/>
      </dsp:nvSpPr>
      <dsp:spPr>
        <a:xfrm>
          <a:off x="100"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AMNH Online Teacher Ed</a:t>
          </a:r>
          <a:endParaRPr lang="en-US" sz="2100" kern="1200" dirty="0"/>
        </a:p>
      </dsp:txBody>
      <dsp:txXfrm>
        <a:off x="100" y="1625600"/>
        <a:ext cx="1338113" cy="1625600"/>
      </dsp:txXfrm>
    </dsp:sp>
    <dsp:sp modelId="{28B6A50F-0228-4080-9F02-803F91CBA326}">
      <dsp:nvSpPr>
        <dsp:cNvPr id="0" name=""/>
        <dsp:cNvSpPr/>
      </dsp:nvSpPr>
      <dsp:spPr>
        <a:xfrm>
          <a:off x="40243" y="243840"/>
          <a:ext cx="1257826" cy="13533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DDB74-DA6E-4E93-9B4D-F6E6BB54ECF6}">
      <dsp:nvSpPr>
        <dsp:cNvPr id="0" name=""/>
        <dsp:cNvSpPr/>
      </dsp:nvSpPr>
      <dsp:spPr>
        <a:xfrm>
          <a:off x="1378357"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SMARTIC</a:t>
          </a:r>
          <a:endParaRPr lang="en-US" sz="2100" kern="1200" dirty="0"/>
        </a:p>
      </dsp:txBody>
      <dsp:txXfrm>
        <a:off x="1378357" y="1625600"/>
        <a:ext cx="1338113" cy="1625600"/>
      </dsp:txXfrm>
    </dsp:sp>
    <dsp:sp modelId="{572B3DC9-BEE5-4648-8FAA-27707ADA7D91}">
      <dsp:nvSpPr>
        <dsp:cNvPr id="0" name=""/>
        <dsp:cNvSpPr/>
      </dsp:nvSpPr>
      <dsp:spPr>
        <a:xfrm>
          <a:off x="2666994" y="203200"/>
          <a:ext cx="1257826" cy="13533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F95E9-603F-45E0-B57C-EEE46AB7D7E1}">
      <dsp:nvSpPr>
        <dsp:cNvPr id="0" name=""/>
        <dsp:cNvSpPr/>
      </dsp:nvSpPr>
      <dsp:spPr>
        <a:xfrm>
          <a:off x="2756614"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Arctic Home</a:t>
          </a:r>
          <a:endParaRPr lang="en-US" sz="2100" kern="1200" dirty="0"/>
        </a:p>
      </dsp:txBody>
      <dsp:txXfrm>
        <a:off x="2756614" y="1625600"/>
        <a:ext cx="1338113" cy="1625600"/>
      </dsp:txXfrm>
    </dsp:sp>
    <dsp:sp modelId="{9132D52B-88E0-41C1-A8BA-122F21CA220B}">
      <dsp:nvSpPr>
        <dsp:cNvPr id="0" name=""/>
        <dsp:cNvSpPr/>
      </dsp:nvSpPr>
      <dsp:spPr>
        <a:xfrm>
          <a:off x="1447801" y="203200"/>
          <a:ext cx="1257826" cy="13533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8059-A287-4F55-AA86-431D010567C8}">
      <dsp:nvSpPr>
        <dsp:cNvPr id="0" name=""/>
        <dsp:cNvSpPr/>
      </dsp:nvSpPr>
      <dsp:spPr>
        <a:xfrm>
          <a:off x="4114800"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Polar Explorer</a:t>
          </a:r>
          <a:endParaRPr lang="en-US" sz="2100" kern="1200" dirty="0"/>
        </a:p>
      </dsp:txBody>
      <dsp:txXfrm>
        <a:off x="4114800" y="1625600"/>
        <a:ext cx="1338113" cy="1625600"/>
      </dsp:txXfrm>
    </dsp:sp>
    <dsp:sp modelId="{85F0A71E-2B77-4B73-BDBD-7DC5A158E779}">
      <dsp:nvSpPr>
        <dsp:cNvPr id="0" name=""/>
        <dsp:cNvSpPr/>
      </dsp:nvSpPr>
      <dsp:spPr>
        <a:xfrm>
          <a:off x="4152374" y="203200"/>
          <a:ext cx="1257826" cy="135331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3AC63-E4D4-4D00-81EA-87F8044150B4}">
      <dsp:nvSpPr>
        <dsp:cNvPr id="0" name=""/>
        <dsp:cNvSpPr/>
      </dsp:nvSpPr>
      <dsp:spPr>
        <a:xfrm>
          <a:off x="6857999"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FUTURE COAST</a:t>
          </a:r>
          <a:endParaRPr lang="en-US" sz="2100" kern="1200" dirty="0"/>
        </a:p>
      </dsp:txBody>
      <dsp:txXfrm>
        <a:off x="6857999" y="1625600"/>
        <a:ext cx="1338113" cy="1625600"/>
      </dsp:txXfrm>
    </dsp:sp>
    <dsp:sp modelId="{70C54E1E-F23B-4855-B5DC-42F307D3ED84}">
      <dsp:nvSpPr>
        <dsp:cNvPr id="0" name=""/>
        <dsp:cNvSpPr/>
      </dsp:nvSpPr>
      <dsp:spPr>
        <a:xfrm>
          <a:off x="6934202" y="203200"/>
          <a:ext cx="1257826" cy="1353312"/>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E90CD-758E-433E-A1CC-B7CF73E2AC36}">
      <dsp:nvSpPr>
        <dsp:cNvPr id="0" name=""/>
        <dsp:cNvSpPr/>
      </dsp:nvSpPr>
      <dsp:spPr>
        <a:xfrm>
          <a:off x="5486406"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err="1" smtClean="0"/>
            <a:t>Greenify</a:t>
          </a:r>
          <a:endParaRPr lang="en-US" sz="2100" kern="1200" dirty="0"/>
        </a:p>
      </dsp:txBody>
      <dsp:txXfrm>
        <a:off x="5486406" y="1625600"/>
        <a:ext cx="1338113" cy="1625600"/>
      </dsp:txXfrm>
    </dsp:sp>
    <dsp:sp modelId="{C1C5EC37-A110-4DD7-A5F3-8DFAC25F60A0}">
      <dsp:nvSpPr>
        <dsp:cNvPr id="0" name=""/>
        <dsp:cNvSpPr/>
      </dsp:nvSpPr>
      <dsp:spPr>
        <a:xfrm>
          <a:off x="5523970" y="203200"/>
          <a:ext cx="1257826" cy="1353312"/>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812B58-3B96-4BC0-91E2-2F04017E7B4C}">
      <dsp:nvSpPr>
        <dsp:cNvPr id="0" name=""/>
        <dsp:cNvSpPr/>
      </dsp:nvSpPr>
      <dsp:spPr>
        <a:xfrm>
          <a:off x="329183" y="3251200"/>
          <a:ext cx="7571232"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33AB2B-E0E1-480E-91FC-5242E47167E8}">
      <dsp:nvSpPr>
        <dsp:cNvPr id="0" name=""/>
        <dsp:cNvSpPr/>
      </dsp:nvSpPr>
      <dsp:spPr>
        <a:xfrm>
          <a:off x="100"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Arctic Home</a:t>
          </a:r>
          <a:endParaRPr lang="en-US" sz="2100" kern="1200" dirty="0"/>
        </a:p>
      </dsp:txBody>
      <dsp:txXfrm>
        <a:off x="100" y="1625600"/>
        <a:ext cx="1338113" cy="1625600"/>
      </dsp:txXfrm>
    </dsp:sp>
    <dsp:sp modelId="{28B6A50F-0228-4080-9F02-803F91CBA326}">
      <dsp:nvSpPr>
        <dsp:cNvPr id="0" name=""/>
        <dsp:cNvSpPr/>
      </dsp:nvSpPr>
      <dsp:spPr>
        <a:xfrm>
          <a:off x="40243" y="243840"/>
          <a:ext cx="1257826" cy="135331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0DDB74-DA6E-4E93-9B4D-F6E6BB54ECF6}">
      <dsp:nvSpPr>
        <dsp:cNvPr id="0" name=""/>
        <dsp:cNvSpPr/>
      </dsp:nvSpPr>
      <dsp:spPr>
        <a:xfrm>
          <a:off x="1378357"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SMARTIC</a:t>
          </a:r>
          <a:endParaRPr lang="en-US" sz="2100" kern="1200" dirty="0"/>
        </a:p>
      </dsp:txBody>
      <dsp:txXfrm>
        <a:off x="1378357" y="1625600"/>
        <a:ext cx="1338113" cy="1625600"/>
      </dsp:txXfrm>
    </dsp:sp>
    <dsp:sp modelId="{572B3DC9-BEE5-4648-8FAA-27707ADA7D91}">
      <dsp:nvSpPr>
        <dsp:cNvPr id="0" name=""/>
        <dsp:cNvSpPr/>
      </dsp:nvSpPr>
      <dsp:spPr>
        <a:xfrm>
          <a:off x="2666994" y="203200"/>
          <a:ext cx="1257826" cy="135331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F95E9-603F-45E0-B57C-EEE46AB7D7E1}">
      <dsp:nvSpPr>
        <dsp:cNvPr id="0" name=""/>
        <dsp:cNvSpPr/>
      </dsp:nvSpPr>
      <dsp:spPr>
        <a:xfrm>
          <a:off x="2756614"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FUTURE COAST</a:t>
          </a:r>
          <a:endParaRPr lang="en-US" sz="2100" kern="1200" dirty="0"/>
        </a:p>
      </dsp:txBody>
      <dsp:txXfrm>
        <a:off x="2756614" y="1625600"/>
        <a:ext cx="1338113" cy="1625600"/>
      </dsp:txXfrm>
    </dsp:sp>
    <dsp:sp modelId="{9132D52B-88E0-41C1-A8BA-122F21CA220B}">
      <dsp:nvSpPr>
        <dsp:cNvPr id="0" name=""/>
        <dsp:cNvSpPr/>
      </dsp:nvSpPr>
      <dsp:spPr>
        <a:xfrm>
          <a:off x="1447801" y="203200"/>
          <a:ext cx="1257826" cy="135331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158059-A287-4F55-AA86-431D010567C8}">
      <dsp:nvSpPr>
        <dsp:cNvPr id="0" name=""/>
        <dsp:cNvSpPr/>
      </dsp:nvSpPr>
      <dsp:spPr>
        <a:xfrm>
          <a:off x="6857999"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Polar Explorer</a:t>
          </a:r>
          <a:endParaRPr lang="en-US" sz="2100" kern="1200" dirty="0"/>
        </a:p>
      </dsp:txBody>
      <dsp:txXfrm>
        <a:off x="6857999" y="1625600"/>
        <a:ext cx="1338113" cy="1625600"/>
      </dsp:txXfrm>
    </dsp:sp>
    <dsp:sp modelId="{85F0A71E-2B77-4B73-BDBD-7DC5A158E779}">
      <dsp:nvSpPr>
        <dsp:cNvPr id="0" name=""/>
        <dsp:cNvSpPr/>
      </dsp:nvSpPr>
      <dsp:spPr>
        <a:xfrm>
          <a:off x="6895568" y="203200"/>
          <a:ext cx="1257826" cy="1353312"/>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F3AC63-E4D4-4D00-81EA-87F8044150B4}">
      <dsp:nvSpPr>
        <dsp:cNvPr id="0" name=""/>
        <dsp:cNvSpPr/>
      </dsp:nvSpPr>
      <dsp:spPr>
        <a:xfrm>
          <a:off x="4114799"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AMNH Online Teacher Ed</a:t>
          </a:r>
          <a:endParaRPr lang="en-US" sz="2100" kern="1200" dirty="0"/>
        </a:p>
      </dsp:txBody>
      <dsp:txXfrm>
        <a:off x="4114799" y="1625600"/>
        <a:ext cx="1338113" cy="1625600"/>
      </dsp:txXfrm>
    </dsp:sp>
    <dsp:sp modelId="{70C54E1E-F23B-4855-B5DC-42F307D3ED84}">
      <dsp:nvSpPr>
        <dsp:cNvPr id="0" name=""/>
        <dsp:cNvSpPr/>
      </dsp:nvSpPr>
      <dsp:spPr>
        <a:xfrm>
          <a:off x="4190995" y="203200"/>
          <a:ext cx="1257826" cy="1353312"/>
        </a:xfrm>
        <a:prstGeom prst="ellipse">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2E90CD-758E-433E-A1CC-B7CF73E2AC36}">
      <dsp:nvSpPr>
        <dsp:cNvPr id="0" name=""/>
        <dsp:cNvSpPr/>
      </dsp:nvSpPr>
      <dsp:spPr>
        <a:xfrm>
          <a:off x="5486406" y="0"/>
          <a:ext cx="1338113" cy="406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err="1" smtClean="0"/>
            <a:t>Greenify</a:t>
          </a:r>
          <a:endParaRPr lang="en-US" sz="2100" kern="1200" dirty="0"/>
        </a:p>
      </dsp:txBody>
      <dsp:txXfrm>
        <a:off x="5486406" y="1625600"/>
        <a:ext cx="1338113" cy="1625600"/>
      </dsp:txXfrm>
    </dsp:sp>
    <dsp:sp modelId="{C1C5EC37-A110-4DD7-A5F3-8DFAC25F60A0}">
      <dsp:nvSpPr>
        <dsp:cNvPr id="0" name=""/>
        <dsp:cNvSpPr/>
      </dsp:nvSpPr>
      <dsp:spPr>
        <a:xfrm>
          <a:off x="5523970" y="203200"/>
          <a:ext cx="1257826" cy="1353312"/>
        </a:xfrm>
        <a:prstGeom prst="ellipse">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812B58-3B96-4BC0-91E2-2F04017E7B4C}">
      <dsp:nvSpPr>
        <dsp:cNvPr id="0" name=""/>
        <dsp:cNvSpPr/>
      </dsp:nvSpPr>
      <dsp:spPr>
        <a:xfrm>
          <a:off x="329183" y="3251200"/>
          <a:ext cx="7571232" cy="60960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948720-3AEB-4E9D-9662-AB03215B7B83}">
      <dsp:nvSpPr>
        <dsp:cNvPr id="0" name=""/>
        <dsp:cNvSpPr/>
      </dsp:nvSpPr>
      <dsp:spPr>
        <a:xfrm>
          <a:off x="609610" y="0"/>
          <a:ext cx="4978400" cy="49784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Audiences</a:t>
          </a:r>
          <a:endParaRPr lang="en-US" sz="1500" kern="1200" dirty="0"/>
        </a:p>
      </dsp:txBody>
      <dsp:txXfrm>
        <a:off x="2402829" y="248919"/>
        <a:ext cx="1391960" cy="746760"/>
      </dsp:txXfrm>
    </dsp:sp>
    <dsp:sp modelId="{30494CF8-4131-4594-84DD-9A17902FD8D7}">
      <dsp:nvSpPr>
        <dsp:cNvPr id="0" name=""/>
        <dsp:cNvSpPr/>
      </dsp:nvSpPr>
      <dsp:spPr>
        <a:xfrm>
          <a:off x="1132839" y="995679"/>
          <a:ext cx="3982720" cy="39827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Dissemination Partners</a:t>
          </a:r>
          <a:endParaRPr lang="en-US" sz="1500" kern="1200" dirty="0"/>
        </a:p>
      </dsp:txBody>
      <dsp:txXfrm>
        <a:off x="2428219" y="1234643"/>
        <a:ext cx="1391960" cy="716889"/>
      </dsp:txXfrm>
    </dsp:sp>
    <dsp:sp modelId="{9EE5E09B-A48A-40DF-A625-9E44EA2E88B2}">
      <dsp:nvSpPr>
        <dsp:cNvPr id="0" name=""/>
        <dsp:cNvSpPr/>
      </dsp:nvSpPr>
      <dsp:spPr>
        <a:xfrm>
          <a:off x="1630679" y="1991359"/>
          <a:ext cx="2987040" cy="29870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smtClean="0"/>
            <a:t>Developmental Partners</a:t>
          </a:r>
          <a:endParaRPr lang="en-US" sz="1500" kern="1200" dirty="0"/>
        </a:p>
      </dsp:txBody>
      <dsp:txXfrm>
        <a:off x="2428219" y="2215387"/>
        <a:ext cx="1391960" cy="672084"/>
      </dsp:txXfrm>
    </dsp:sp>
    <dsp:sp modelId="{9D8F3108-BAEF-4853-8D55-D05056D00814}">
      <dsp:nvSpPr>
        <dsp:cNvPr id="0" name=""/>
        <dsp:cNvSpPr/>
      </dsp:nvSpPr>
      <dsp:spPr>
        <a:xfrm>
          <a:off x="2128519" y="2987040"/>
          <a:ext cx="1991360" cy="19913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err="1" smtClean="0"/>
            <a:t>PoLAR</a:t>
          </a:r>
          <a:r>
            <a:rPr lang="en-US" sz="1500" kern="1200" dirty="0" smtClean="0"/>
            <a:t> Team</a:t>
          </a:r>
          <a:endParaRPr lang="en-US" sz="1500" kern="1200" dirty="0"/>
        </a:p>
      </dsp:txBody>
      <dsp:txXfrm>
        <a:off x="2420147" y="3484880"/>
        <a:ext cx="1408104" cy="99568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329754-1A07-446D-8A61-2C8933A0BD41}" type="datetimeFigureOut">
              <a:rPr lang="en-US" smtClean="0"/>
              <a:pPr/>
              <a:t>1/9/2012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5C8A1B8-ECBB-41F3-AF57-165CDF17BDA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2560B1C-F0A9-4E20-96A2-7835E6BD1ECF}" type="datetimeFigureOut">
              <a:rPr lang="en-US" smtClean="0"/>
              <a:pPr/>
              <a:t>1/9/2012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DB71C35-2A06-4385-A416-852161CF474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DB71C35-2A06-4385-A416-852161CF4742}"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9BFCD7-0612-44CE-83D0-D57C0FD2C32A}"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9BFCD7-0612-44CE-83D0-D57C0FD2C32A}"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9BFCD7-0612-44CE-83D0-D57C0FD2C32A}"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9BFCD7-0612-44CE-83D0-D57C0FD2C32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BAEFBD-A5B1-4560-AFF4-03809D938FFB}"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EFBD-A5B1-4560-AFF4-03809D938FFB}"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EFBD-A5B1-4560-AFF4-03809D938FFB}"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BAEFBD-A5B1-4560-AFF4-03809D938FFB}"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BAEFBD-A5B1-4560-AFF4-03809D938FFB}" type="datetimeFigureOut">
              <a:rPr lang="en-US" smtClean="0"/>
              <a:pPr/>
              <a:t>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BAEFBD-A5B1-4560-AFF4-03809D938FFB}"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BAEFBD-A5B1-4560-AFF4-03809D938FFB}" type="datetimeFigureOut">
              <a:rPr lang="en-US" smtClean="0"/>
              <a:pPr/>
              <a:t>1/9/2012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BAEFBD-A5B1-4560-AFF4-03809D938FFB}" type="datetimeFigureOut">
              <a:rPr lang="en-US" smtClean="0"/>
              <a:pPr/>
              <a:t>1/9/2012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BAEFBD-A5B1-4560-AFF4-03809D938FFB}" type="datetimeFigureOut">
              <a:rPr lang="en-US" smtClean="0"/>
              <a:pPr/>
              <a:t>1/9/2012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EFBD-A5B1-4560-AFF4-03809D938FFB}"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EFBD-A5B1-4560-AFF4-03809D938FFB}" type="datetimeFigureOut">
              <a:rPr lang="en-US" smtClean="0"/>
              <a:pPr/>
              <a:t>1/9/2012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CF7E5-3E29-47EE-BA18-26ECD9404FA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AEFBD-A5B1-4560-AFF4-03809D938FFB}" type="datetimeFigureOut">
              <a:rPr lang="en-US" smtClean="0"/>
              <a:pPr/>
              <a:t>1/9/2012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CF7E5-3E29-47EE-BA18-26ECD9404FA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2.docx"/></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533400"/>
            <a:ext cx="8001000" cy="3581400"/>
          </a:xfrm>
        </p:spPr>
        <p:txBody>
          <a:bodyPr>
            <a:normAutofit/>
          </a:bodyPr>
          <a:lstStyle/>
          <a:p>
            <a:r>
              <a:rPr lang="en-US" sz="4000" b="1" dirty="0" err="1"/>
              <a:t>PO</a:t>
            </a:r>
            <a:r>
              <a:rPr lang="en-US" sz="4000" dirty="0" err="1"/>
              <a:t>lar</a:t>
            </a:r>
            <a:r>
              <a:rPr lang="en-US" sz="4000" dirty="0"/>
              <a:t> </a:t>
            </a:r>
            <a:r>
              <a:rPr lang="en-US" sz="4000" b="1" dirty="0"/>
              <a:t>L</a:t>
            </a:r>
            <a:r>
              <a:rPr lang="en-US" sz="4000" dirty="0"/>
              <a:t>earning </a:t>
            </a:r>
            <a:r>
              <a:rPr lang="en-US" sz="4000" b="1" dirty="0"/>
              <a:t>A</a:t>
            </a:r>
            <a:r>
              <a:rPr lang="en-US" sz="4000" dirty="0"/>
              <a:t>nd </a:t>
            </a:r>
            <a:r>
              <a:rPr lang="en-US" sz="4000" b="1" dirty="0"/>
              <a:t>R</a:t>
            </a:r>
            <a:r>
              <a:rPr lang="en-US" sz="4000" dirty="0"/>
              <a:t>esponding</a:t>
            </a:r>
            <a:r>
              <a:rPr lang="en-US" sz="4000" b="1" dirty="0"/>
              <a:t>: </a:t>
            </a:r>
            <a:r>
              <a:rPr lang="en-US" sz="5300" b="1" dirty="0" smtClean="0"/>
              <a:t/>
            </a:r>
            <a:br>
              <a:rPr lang="en-US" sz="5300" b="1" dirty="0" smtClean="0"/>
            </a:br>
            <a:r>
              <a:rPr lang="en-US" b="1" dirty="0" smtClean="0"/>
              <a:t>POLAR</a:t>
            </a:r>
            <a:r>
              <a:rPr lang="en-US" dirty="0" smtClean="0"/>
              <a:t> </a:t>
            </a:r>
            <a:r>
              <a:rPr lang="en-US" b="1" dirty="0"/>
              <a:t>Climate</a:t>
            </a:r>
            <a:r>
              <a:rPr lang="en-US" dirty="0"/>
              <a:t> </a:t>
            </a:r>
            <a:r>
              <a:rPr lang="en-US" b="1" dirty="0" smtClean="0"/>
              <a:t>Partnership</a:t>
            </a:r>
            <a:br>
              <a:rPr lang="en-US" b="1" dirty="0" smtClean="0"/>
            </a:br>
            <a:r>
              <a:rPr lang="en-US" sz="1800" b="0" dirty="0" smtClean="0">
                <a:effectLst/>
                <a:latin typeface="Arial Black" pitchFamily="34" charset="0"/>
              </a:rPr>
              <a:t>Partners: Columbia Climate Center at the Earth Institute, Columbia University Center for Research on Environmental Decisions; Barnard College; Teachers College; University of New Hampshire; University of Alaska-Fairbanks;</a:t>
            </a:r>
            <a:br>
              <a:rPr lang="en-US" sz="1800" b="0" dirty="0" smtClean="0">
                <a:effectLst/>
                <a:latin typeface="Arial Black" pitchFamily="34" charset="0"/>
              </a:rPr>
            </a:br>
            <a:r>
              <a:rPr lang="en-US" sz="1800" b="0" dirty="0" smtClean="0">
                <a:effectLst/>
                <a:latin typeface="Arial Black" pitchFamily="34" charset="0"/>
              </a:rPr>
              <a:t>American Museum of Natural History;</a:t>
            </a:r>
            <a:br>
              <a:rPr lang="en-US" sz="1800" b="0" dirty="0" smtClean="0">
                <a:effectLst/>
                <a:latin typeface="Arial Black" pitchFamily="34" charset="0"/>
              </a:rPr>
            </a:br>
            <a:r>
              <a:rPr lang="en-US" sz="1800" b="0" dirty="0" smtClean="0">
                <a:effectLst/>
                <a:latin typeface="Arial Black" pitchFamily="34" charset="0"/>
              </a:rPr>
              <a:t>International Arctic Research Center</a:t>
            </a:r>
            <a:endParaRPr lang="en-US" b="0" dirty="0">
              <a:effectLst/>
              <a:latin typeface="Arial Black" pitchFamily="34" charset="0"/>
            </a:endParaRPr>
          </a:p>
        </p:txBody>
      </p:sp>
      <p:sp>
        <p:nvSpPr>
          <p:cNvPr id="3" name="Subtitle 2"/>
          <p:cNvSpPr>
            <a:spLocks noGrp="1"/>
          </p:cNvSpPr>
          <p:nvPr>
            <p:ph type="subTitle" idx="1"/>
          </p:nvPr>
        </p:nvSpPr>
        <p:spPr>
          <a:xfrm>
            <a:off x="0" y="5715000"/>
            <a:ext cx="9144000" cy="1295400"/>
          </a:xfrm>
        </p:spPr>
        <p:txBody>
          <a:bodyPr>
            <a:normAutofit/>
          </a:bodyPr>
          <a:lstStyle/>
          <a:p>
            <a:pPr>
              <a:spcBef>
                <a:spcPts val="0"/>
              </a:spcBef>
            </a:pPr>
            <a:r>
              <a:rPr lang="en-US" sz="2000" i="1" dirty="0" smtClean="0"/>
              <a:t>The </a:t>
            </a:r>
            <a:r>
              <a:rPr lang="en-US" sz="2000" i="1" dirty="0"/>
              <a:t>vision of the </a:t>
            </a:r>
            <a:r>
              <a:rPr lang="en-US" sz="2000" i="1" dirty="0" smtClean="0"/>
              <a:t>NSF-supported POLAR </a:t>
            </a:r>
            <a:r>
              <a:rPr lang="en-US" sz="2000" i="1" dirty="0"/>
              <a:t>Climate </a:t>
            </a:r>
            <a:r>
              <a:rPr lang="en-US" sz="2000" i="1" dirty="0" smtClean="0"/>
              <a:t>Change Education Partnership is to use fascination with the changing polar regions and novel educational approaches to engage adult learners and inform public discussion and response to climate change. </a:t>
            </a:r>
            <a:endParaRPr lang="en-US" sz="2000" dirty="0"/>
          </a:p>
        </p:txBody>
      </p:sp>
      <p:grpSp>
        <p:nvGrpSpPr>
          <p:cNvPr id="4" name="Group 11"/>
          <p:cNvGrpSpPr/>
          <p:nvPr/>
        </p:nvGrpSpPr>
        <p:grpSpPr>
          <a:xfrm>
            <a:off x="0" y="4190999"/>
            <a:ext cx="9144000" cy="1371601"/>
            <a:chOff x="0" y="3886199"/>
            <a:chExt cx="9144000" cy="1371601"/>
          </a:xfrm>
        </p:grpSpPr>
        <p:pic>
          <p:nvPicPr>
            <p:cNvPr id="5130" name="Picture 10" descr="picture of International Arctic Research Center Image"/>
            <p:cNvPicPr>
              <a:picLocks noChangeAspect="1" noChangeArrowheads="1"/>
            </p:cNvPicPr>
            <p:nvPr/>
          </p:nvPicPr>
          <p:blipFill>
            <a:blip r:embed="rId2" cstate="print"/>
            <a:srcRect r="30769"/>
            <a:stretch>
              <a:fillRect/>
            </a:stretch>
          </p:blipFill>
          <p:spPr bwMode="auto">
            <a:xfrm>
              <a:off x="7733205" y="3886199"/>
              <a:ext cx="1410795" cy="1371600"/>
            </a:xfrm>
            <a:prstGeom prst="rect">
              <a:avLst/>
            </a:prstGeom>
            <a:noFill/>
          </p:spPr>
        </p:pic>
        <p:pic>
          <p:nvPicPr>
            <p:cNvPr id="5132" name="Picture 12" descr="http://www.marieclaire.com/cm/marieclaire/images/columbia%20university.jpg"/>
            <p:cNvPicPr>
              <a:picLocks noChangeAspect="1" noChangeArrowheads="1"/>
            </p:cNvPicPr>
            <p:nvPr/>
          </p:nvPicPr>
          <p:blipFill>
            <a:blip r:embed="rId3" cstate="print"/>
            <a:srcRect/>
            <a:stretch>
              <a:fillRect/>
            </a:stretch>
          </p:blipFill>
          <p:spPr bwMode="auto">
            <a:xfrm>
              <a:off x="0" y="3886200"/>
              <a:ext cx="1891862" cy="1371600"/>
            </a:xfrm>
            <a:prstGeom prst="rect">
              <a:avLst/>
            </a:prstGeom>
            <a:noFill/>
          </p:spPr>
        </p:pic>
        <p:pic>
          <p:nvPicPr>
            <p:cNvPr id="5124" name="Picture 4" descr="http://t3.gstatic.com/images?q=tbn:ANd9GcR0nogsE4jYD0vt1TOXU1v1yswGoStvFZI57B7cJGI1YWSIoxLq"/>
            <p:cNvPicPr>
              <a:picLocks noChangeAspect="1" noChangeArrowheads="1"/>
            </p:cNvPicPr>
            <p:nvPr/>
          </p:nvPicPr>
          <p:blipFill>
            <a:blip r:embed="rId4" cstate="print"/>
            <a:srcRect/>
            <a:stretch>
              <a:fillRect/>
            </a:stretch>
          </p:blipFill>
          <p:spPr bwMode="auto">
            <a:xfrm>
              <a:off x="1447800" y="3886199"/>
              <a:ext cx="1602397" cy="1371600"/>
            </a:xfrm>
            <a:prstGeom prst="rect">
              <a:avLst/>
            </a:prstGeom>
            <a:noFill/>
          </p:spPr>
        </p:pic>
        <p:pic>
          <p:nvPicPr>
            <p:cNvPr id="5126" name="Picture 6" descr="http://upload.wikimedia.org/wikipedia/en/5/51/Teachers_College_today.JPG"/>
            <p:cNvPicPr>
              <a:picLocks noChangeAspect="1" noChangeArrowheads="1"/>
            </p:cNvPicPr>
            <p:nvPr/>
          </p:nvPicPr>
          <p:blipFill>
            <a:blip r:embed="rId5" cstate="print"/>
            <a:srcRect/>
            <a:stretch>
              <a:fillRect/>
            </a:stretch>
          </p:blipFill>
          <p:spPr bwMode="auto">
            <a:xfrm>
              <a:off x="2819400" y="3886200"/>
              <a:ext cx="1859940" cy="1371600"/>
            </a:xfrm>
            <a:prstGeom prst="rect">
              <a:avLst/>
            </a:prstGeom>
            <a:noFill/>
          </p:spPr>
        </p:pic>
        <p:pic>
          <p:nvPicPr>
            <p:cNvPr id="5128" name="Picture 8" descr="http://www.studentsoftheworld.info/schools/best/photos/ala_uaf.jpg"/>
            <p:cNvPicPr>
              <a:picLocks noChangeAspect="1" noChangeArrowheads="1"/>
            </p:cNvPicPr>
            <p:nvPr/>
          </p:nvPicPr>
          <p:blipFill>
            <a:blip r:embed="rId6" cstate="print"/>
            <a:srcRect/>
            <a:stretch>
              <a:fillRect/>
            </a:stretch>
          </p:blipFill>
          <p:spPr bwMode="auto">
            <a:xfrm>
              <a:off x="5457172" y="3886200"/>
              <a:ext cx="2010428" cy="1371600"/>
            </a:xfrm>
            <a:prstGeom prst="rect">
              <a:avLst/>
            </a:prstGeom>
            <a:noFill/>
          </p:spPr>
        </p:pic>
        <p:pic>
          <p:nvPicPr>
            <p:cNvPr id="5122" name="Picture 2" descr="http://www.mrfranchini.com/wp-content/uploads/2008/10/amnh.jpg"/>
            <p:cNvPicPr>
              <a:picLocks noChangeAspect="1" noChangeArrowheads="1"/>
            </p:cNvPicPr>
            <p:nvPr/>
          </p:nvPicPr>
          <p:blipFill>
            <a:blip r:embed="rId7" cstate="print"/>
            <a:srcRect/>
            <a:stretch>
              <a:fillRect/>
            </a:stretch>
          </p:blipFill>
          <p:spPr bwMode="auto">
            <a:xfrm>
              <a:off x="6934200" y="3886200"/>
              <a:ext cx="1028700" cy="1371600"/>
            </a:xfrm>
            <a:prstGeom prst="rect">
              <a:avLst/>
            </a:prstGeom>
            <a:noFill/>
          </p:spPr>
        </p:pic>
        <p:pic>
          <p:nvPicPr>
            <p:cNvPr id="5134" name="Picture 14" descr="http://www.stateuniversity.com/assets/logo/image/4361/large/thallwinter.jpg"/>
            <p:cNvPicPr>
              <a:picLocks noChangeAspect="1" noChangeArrowheads="1"/>
            </p:cNvPicPr>
            <p:nvPr/>
          </p:nvPicPr>
          <p:blipFill>
            <a:blip r:embed="rId8" cstate="print"/>
            <a:srcRect r="24000"/>
            <a:stretch>
              <a:fillRect/>
            </a:stretch>
          </p:blipFill>
          <p:spPr bwMode="auto">
            <a:xfrm>
              <a:off x="4419600" y="3886200"/>
              <a:ext cx="1377643" cy="1371600"/>
            </a:xfrm>
            <a:prstGeom prst="rect">
              <a:avLst/>
            </a:prstGeom>
            <a:noFill/>
          </p:spPr>
        </p:pic>
      </p:grpSp>
      <p:sp>
        <p:nvSpPr>
          <p:cNvPr id="12" name="TextBox 11"/>
          <p:cNvSpPr txBox="1"/>
          <p:nvPr/>
        </p:nvSpPr>
        <p:spPr>
          <a:xfrm>
            <a:off x="5410200" y="0"/>
            <a:ext cx="3733800" cy="381000"/>
          </a:xfrm>
          <a:prstGeom prst="rect">
            <a:avLst/>
          </a:prstGeom>
          <a:noFill/>
        </p:spPr>
        <p:txBody>
          <a:bodyPr wrap="square" rtlCol="0">
            <a:spAutoFit/>
          </a:bodyPr>
          <a:lstStyle/>
          <a:p>
            <a:r>
              <a:rPr lang="en-US" dirty="0" smtClean="0"/>
              <a:t>Supported by NSF under CCEP Phase I</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13970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705600" y="4719935"/>
            <a:ext cx="1600200" cy="461665"/>
          </a:xfrm>
          <a:prstGeom prst="rect">
            <a:avLst/>
          </a:prstGeom>
          <a:noFill/>
        </p:spPr>
        <p:txBody>
          <a:bodyPr wrap="square" rtlCol="0">
            <a:spAutoFit/>
          </a:bodyPr>
          <a:lstStyle/>
          <a:p>
            <a:r>
              <a:rPr lang="en-US" sz="2400" b="1" dirty="0" smtClean="0"/>
              <a:t>Decisions</a:t>
            </a:r>
            <a:endParaRPr lang="en-US" sz="2400" b="1" dirty="0"/>
          </a:p>
        </p:txBody>
      </p:sp>
      <p:sp>
        <p:nvSpPr>
          <p:cNvPr id="5" name="TextBox 4"/>
          <p:cNvSpPr txBox="1"/>
          <p:nvPr/>
        </p:nvSpPr>
        <p:spPr>
          <a:xfrm>
            <a:off x="762000" y="4719935"/>
            <a:ext cx="1905000" cy="461665"/>
          </a:xfrm>
          <a:prstGeom prst="rect">
            <a:avLst/>
          </a:prstGeom>
          <a:noFill/>
        </p:spPr>
        <p:txBody>
          <a:bodyPr wrap="square" rtlCol="0">
            <a:spAutoFit/>
          </a:bodyPr>
          <a:lstStyle/>
          <a:p>
            <a:pPr algn="r"/>
            <a:r>
              <a:rPr lang="en-US" sz="2400" b="1" dirty="0" smtClean="0"/>
              <a:t>Awareness</a:t>
            </a:r>
            <a:endParaRPr lang="en-US" sz="2400" b="1" dirty="0"/>
          </a:p>
        </p:txBody>
      </p:sp>
      <p:sp>
        <p:nvSpPr>
          <p:cNvPr id="6" name="Title 5"/>
          <p:cNvSpPr>
            <a:spLocks noGrp="1"/>
          </p:cNvSpPr>
          <p:nvPr>
            <p:ph type="title"/>
          </p:nvPr>
        </p:nvSpPr>
        <p:spPr>
          <a:xfrm>
            <a:off x="457200" y="152400"/>
            <a:ext cx="8229600" cy="1143000"/>
          </a:xfrm>
        </p:spPr>
        <p:txBody>
          <a:bodyPr/>
          <a:lstStyle/>
          <a:p>
            <a:r>
              <a:rPr lang="en-US" b="1" dirty="0" smtClean="0"/>
              <a:t>From Awareness to </a:t>
            </a:r>
            <a:r>
              <a:rPr lang="en-US" b="1" dirty="0" smtClean="0"/>
              <a:t>Decisions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13970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7086600" y="4719935"/>
            <a:ext cx="1371600" cy="461665"/>
          </a:xfrm>
          <a:prstGeom prst="rect">
            <a:avLst/>
          </a:prstGeom>
          <a:noFill/>
        </p:spPr>
        <p:txBody>
          <a:bodyPr wrap="square" rtlCol="0">
            <a:spAutoFit/>
          </a:bodyPr>
          <a:lstStyle/>
          <a:p>
            <a:r>
              <a:rPr lang="en-US" sz="2400" b="1" dirty="0" smtClean="0"/>
              <a:t>Public</a:t>
            </a:r>
            <a:endParaRPr lang="en-US" sz="2400" b="1" dirty="0"/>
          </a:p>
        </p:txBody>
      </p:sp>
      <p:sp>
        <p:nvSpPr>
          <p:cNvPr id="5" name="TextBox 4"/>
          <p:cNvSpPr txBox="1"/>
          <p:nvPr/>
        </p:nvSpPr>
        <p:spPr>
          <a:xfrm>
            <a:off x="1066800" y="4724400"/>
            <a:ext cx="1905000" cy="461665"/>
          </a:xfrm>
          <a:prstGeom prst="rect">
            <a:avLst/>
          </a:prstGeom>
          <a:noFill/>
        </p:spPr>
        <p:txBody>
          <a:bodyPr wrap="square" rtlCol="0">
            <a:spAutoFit/>
          </a:bodyPr>
          <a:lstStyle/>
          <a:p>
            <a:r>
              <a:rPr lang="en-US" sz="2400" b="1" dirty="0" smtClean="0"/>
              <a:t>Classroom</a:t>
            </a:r>
            <a:endParaRPr lang="en-US" sz="2400" b="1" dirty="0"/>
          </a:p>
        </p:txBody>
      </p:sp>
      <p:pic>
        <p:nvPicPr>
          <p:cNvPr id="1026" name="Picture 2"/>
          <p:cNvPicPr>
            <a:picLocks noChangeAspect="1" noChangeArrowheads="1"/>
          </p:cNvPicPr>
          <p:nvPr/>
        </p:nvPicPr>
        <p:blipFill>
          <a:blip r:embed="rId8" cstate="print"/>
          <a:srcRect/>
          <a:stretch>
            <a:fillRect/>
          </a:stretch>
        </p:blipFill>
        <p:spPr bwMode="auto">
          <a:xfrm>
            <a:off x="3276600" y="1574954"/>
            <a:ext cx="1295400" cy="1396846"/>
          </a:xfrm>
          <a:prstGeom prst="rect">
            <a:avLst/>
          </a:prstGeom>
          <a:noFill/>
          <a:ln w="9525">
            <a:noFill/>
            <a:miter lim="800000"/>
            <a:headEnd/>
            <a:tailEnd/>
          </a:ln>
          <a:effectLst/>
        </p:spPr>
      </p:pic>
      <p:sp>
        <p:nvSpPr>
          <p:cNvPr id="6" name="Title 5"/>
          <p:cNvSpPr>
            <a:spLocks noGrp="1"/>
          </p:cNvSpPr>
          <p:nvPr>
            <p:ph type="title"/>
          </p:nvPr>
        </p:nvSpPr>
        <p:spPr>
          <a:xfrm>
            <a:off x="0" y="152400"/>
            <a:ext cx="9144000" cy="1143000"/>
          </a:xfrm>
        </p:spPr>
        <p:txBody>
          <a:bodyPr>
            <a:normAutofit fontScale="90000"/>
          </a:bodyPr>
          <a:lstStyle/>
          <a:p>
            <a:r>
              <a:rPr lang="en-US" b="1" dirty="0" smtClean="0"/>
              <a:t>From the Classroom to the General Public</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457200" y="1397000"/>
          <a:ext cx="8229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248400" y="4719935"/>
            <a:ext cx="1905000" cy="461665"/>
          </a:xfrm>
          <a:prstGeom prst="rect">
            <a:avLst/>
          </a:prstGeom>
          <a:noFill/>
        </p:spPr>
        <p:txBody>
          <a:bodyPr wrap="square" rtlCol="0">
            <a:spAutoFit/>
          </a:bodyPr>
          <a:lstStyle/>
          <a:p>
            <a:pPr algn="r"/>
            <a:r>
              <a:rPr lang="en-US" sz="2400" b="1" dirty="0" smtClean="0"/>
              <a:t>High-tech</a:t>
            </a:r>
            <a:endParaRPr lang="en-US" sz="2400" b="1" dirty="0"/>
          </a:p>
        </p:txBody>
      </p:sp>
      <p:sp>
        <p:nvSpPr>
          <p:cNvPr id="5" name="TextBox 4"/>
          <p:cNvSpPr txBox="1"/>
          <p:nvPr/>
        </p:nvSpPr>
        <p:spPr>
          <a:xfrm>
            <a:off x="1066800" y="4724400"/>
            <a:ext cx="1905000" cy="461665"/>
          </a:xfrm>
          <a:prstGeom prst="rect">
            <a:avLst/>
          </a:prstGeom>
          <a:noFill/>
        </p:spPr>
        <p:txBody>
          <a:bodyPr wrap="square" rtlCol="0">
            <a:spAutoFit/>
          </a:bodyPr>
          <a:lstStyle/>
          <a:p>
            <a:r>
              <a:rPr lang="en-US" sz="2400" b="1" dirty="0" smtClean="0"/>
              <a:t>Low-tech</a:t>
            </a:r>
            <a:endParaRPr lang="en-US" sz="2400" b="1" dirty="0"/>
          </a:p>
        </p:txBody>
      </p:sp>
      <p:pic>
        <p:nvPicPr>
          <p:cNvPr id="2050" name="Picture 2"/>
          <p:cNvPicPr>
            <a:picLocks noChangeAspect="1" noChangeArrowheads="1"/>
          </p:cNvPicPr>
          <p:nvPr/>
        </p:nvPicPr>
        <p:blipFill>
          <a:blip r:embed="rId8" cstate="print"/>
          <a:srcRect/>
          <a:stretch>
            <a:fillRect/>
          </a:stretch>
        </p:blipFill>
        <p:spPr bwMode="auto">
          <a:xfrm>
            <a:off x="3276600" y="1600200"/>
            <a:ext cx="1295400" cy="1396847"/>
          </a:xfrm>
          <a:prstGeom prst="rect">
            <a:avLst/>
          </a:prstGeom>
          <a:noFill/>
          <a:ln w="9525">
            <a:noFill/>
            <a:miter lim="800000"/>
            <a:headEnd/>
            <a:tailEnd/>
          </a:ln>
          <a:effectLst/>
        </p:spPr>
      </p:pic>
      <p:sp>
        <p:nvSpPr>
          <p:cNvPr id="7" name="Title 6"/>
          <p:cNvSpPr>
            <a:spLocks noGrp="1"/>
          </p:cNvSpPr>
          <p:nvPr>
            <p:ph type="title"/>
          </p:nvPr>
        </p:nvSpPr>
        <p:spPr>
          <a:xfrm>
            <a:off x="457200" y="152400"/>
            <a:ext cx="8229600" cy="1143000"/>
          </a:xfrm>
        </p:spPr>
        <p:txBody>
          <a:bodyPr/>
          <a:lstStyle/>
          <a:p>
            <a:r>
              <a:rPr lang="en-US" b="1" dirty="0" smtClean="0"/>
              <a:t>From Low-Tech to High-Tech</a:t>
            </a:r>
            <a:endParaRPr lang="en-US"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“Arctic Home” Card Game</a:t>
            </a:r>
            <a:endParaRPr lang="en-US" b="1" dirty="0"/>
          </a:p>
        </p:txBody>
      </p:sp>
      <p:sp>
        <p:nvSpPr>
          <p:cNvPr id="3" name="Content Placeholder 2"/>
          <p:cNvSpPr>
            <a:spLocks noGrp="1"/>
          </p:cNvSpPr>
          <p:nvPr>
            <p:ph idx="1"/>
          </p:nvPr>
        </p:nvSpPr>
        <p:spPr/>
        <p:txBody>
          <a:bodyPr>
            <a:normAutofit fontScale="92500" lnSpcReduction="10000"/>
          </a:bodyPr>
          <a:lstStyle/>
          <a:p>
            <a:r>
              <a:rPr lang="en-US" dirty="0" smtClean="0"/>
              <a:t>Learning</a:t>
            </a:r>
          </a:p>
          <a:p>
            <a:pPr lvl="1"/>
            <a:r>
              <a:rPr lang="en-US" dirty="0" smtClean="0"/>
              <a:t>“Sense </a:t>
            </a:r>
            <a:r>
              <a:rPr lang="en-US" dirty="0" smtClean="0"/>
              <a:t>of how some species have variety of what to eat/fragility of </a:t>
            </a:r>
            <a:r>
              <a:rPr lang="en-US" dirty="0" smtClean="0"/>
              <a:t>system”</a:t>
            </a:r>
            <a:endParaRPr lang="en-US" dirty="0" smtClean="0"/>
          </a:p>
          <a:p>
            <a:pPr lvl="1"/>
            <a:r>
              <a:rPr lang="en-US" dirty="0" smtClean="0"/>
              <a:t>“H</a:t>
            </a:r>
            <a:r>
              <a:rPr lang="en-US" dirty="0" smtClean="0"/>
              <a:t>ow </a:t>
            </a:r>
            <a:r>
              <a:rPr lang="en-US" dirty="0" smtClean="0"/>
              <a:t>the food chain works, how vulnerable it </a:t>
            </a:r>
            <a:r>
              <a:rPr lang="en-US" dirty="0" smtClean="0"/>
              <a:t>is”</a:t>
            </a:r>
            <a:endParaRPr lang="en-US" dirty="0" smtClean="0"/>
          </a:p>
          <a:p>
            <a:r>
              <a:rPr lang="en-US" dirty="0" smtClean="0"/>
              <a:t>Emotions</a:t>
            </a:r>
          </a:p>
          <a:p>
            <a:pPr lvl="1"/>
            <a:r>
              <a:rPr lang="en-US" dirty="0" smtClean="0"/>
              <a:t>“A</a:t>
            </a:r>
            <a:r>
              <a:rPr lang="en-US" dirty="0" smtClean="0"/>
              <a:t>t </a:t>
            </a:r>
            <a:r>
              <a:rPr lang="en-US" dirty="0" smtClean="0"/>
              <a:t>first excited to create and then sadness over </a:t>
            </a:r>
            <a:r>
              <a:rPr lang="en-US" dirty="0" smtClean="0"/>
              <a:t>loss”</a:t>
            </a:r>
            <a:endParaRPr lang="en-US" dirty="0" smtClean="0"/>
          </a:p>
          <a:p>
            <a:pPr lvl="1"/>
            <a:r>
              <a:rPr lang="en-US" dirty="0" smtClean="0"/>
              <a:t>“Sad</a:t>
            </a:r>
            <a:r>
              <a:rPr lang="en-US" dirty="0" smtClean="0"/>
              <a:t>, animals die, and then ecosystems die; competitive, </a:t>
            </a:r>
            <a:r>
              <a:rPr lang="en-US" dirty="0" smtClean="0"/>
              <a:t>excited”</a:t>
            </a:r>
            <a:endParaRPr lang="en-US" dirty="0" smtClean="0"/>
          </a:p>
          <a:p>
            <a:pPr lvl="1"/>
            <a:r>
              <a:rPr lang="en-US" dirty="0" smtClean="0"/>
              <a:t>“S</a:t>
            </a:r>
            <a:r>
              <a:rPr lang="en-US" dirty="0" smtClean="0"/>
              <a:t>ad </a:t>
            </a:r>
            <a:r>
              <a:rPr lang="en-US" dirty="0" smtClean="0"/>
              <a:t>for the ecosystem </a:t>
            </a:r>
            <a:r>
              <a:rPr lang="en-US" dirty="0" smtClean="0"/>
              <a:t>– urgency”</a:t>
            </a:r>
            <a:endParaRPr lang="en-US" dirty="0" smtClean="0"/>
          </a:p>
          <a:p>
            <a:pPr lvl="1"/>
            <a:r>
              <a:rPr lang="en-US" dirty="0" smtClean="0"/>
              <a:t>“E</a:t>
            </a:r>
            <a:r>
              <a:rPr lang="en-US" dirty="0" smtClean="0"/>
              <a:t>ngagement</a:t>
            </a:r>
            <a:r>
              <a:rPr lang="en-US" dirty="0" smtClean="0"/>
              <a:t>; it was </a:t>
            </a:r>
            <a:r>
              <a:rPr lang="en-US" dirty="0" smtClean="0"/>
              <a:t>cool”</a:t>
            </a: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447800"/>
          </a:xfrm>
        </p:spPr>
        <p:txBody>
          <a:bodyPr>
            <a:noAutofit/>
          </a:bodyPr>
          <a:lstStyle/>
          <a:p>
            <a:pPr algn="l"/>
            <a:r>
              <a:rPr lang="en-US" sz="3200" b="1" dirty="0" smtClean="0"/>
              <a:t>SMARTIC – </a:t>
            </a:r>
            <a:br>
              <a:rPr lang="en-US" sz="3200" b="1" dirty="0" smtClean="0"/>
            </a:br>
            <a:r>
              <a:rPr lang="en-US" sz="3200" b="1" dirty="0" smtClean="0"/>
              <a:t>Engaging in complexity</a:t>
            </a:r>
            <a:endParaRPr lang="en-US" sz="3200" b="1" dirty="0"/>
          </a:p>
        </p:txBody>
      </p:sp>
      <p:sp>
        <p:nvSpPr>
          <p:cNvPr id="3" name="Content Placeholder 2"/>
          <p:cNvSpPr>
            <a:spLocks noGrp="1"/>
          </p:cNvSpPr>
          <p:nvPr>
            <p:ph idx="1"/>
          </p:nvPr>
        </p:nvSpPr>
        <p:spPr>
          <a:xfrm>
            <a:off x="304800" y="1447800"/>
            <a:ext cx="8686800" cy="4953000"/>
          </a:xfrm>
        </p:spPr>
        <p:txBody>
          <a:bodyPr>
            <a:noAutofit/>
          </a:bodyPr>
          <a:lstStyle/>
          <a:p>
            <a:r>
              <a:rPr lang="en-US" sz="2400" dirty="0" smtClean="0"/>
              <a:t>“Responding to Climate Change” students </a:t>
            </a:r>
          </a:p>
          <a:p>
            <a:pPr lvl="1"/>
            <a:r>
              <a:rPr lang="en-US" sz="1800" dirty="0" smtClean="0"/>
              <a:t>“This was a great, interactive way to gain exposure to different factors influencing the debate about the ever more desirable land and water in the Arctic. The most valuable thing that came out of this exercise was precisely the </a:t>
            </a:r>
            <a:r>
              <a:rPr lang="en-US" sz="1800" u="sng" dirty="0" smtClean="0"/>
              <a:t>exposure and awareness of all of the different factors</a:t>
            </a:r>
            <a:r>
              <a:rPr lang="en-US" sz="1800" dirty="0" smtClean="0"/>
              <a:t>.” </a:t>
            </a:r>
          </a:p>
          <a:p>
            <a:pPr lvl="1"/>
            <a:r>
              <a:rPr lang="en-US" sz="1800" dirty="0" smtClean="0"/>
              <a:t>“The variety of stakeholders that exist makes coming up with viable solutions difficult. There are environmental and economic issues to consider in the </a:t>
            </a:r>
            <a:r>
              <a:rPr lang="en-US" sz="1800" u="sng" dirty="0" smtClean="0"/>
              <a:t>short run and long run</a:t>
            </a:r>
            <a:r>
              <a:rPr lang="en-US" sz="1800" dirty="0" smtClean="0"/>
              <a:t>, as well as issues of international relations.”</a:t>
            </a:r>
          </a:p>
          <a:p>
            <a:pPr lvl="1"/>
            <a:r>
              <a:rPr lang="en-US" sz="1800" dirty="0" smtClean="0"/>
              <a:t>“Combining shipping route information and mineral abundance with high fish biodiversity and mammal hotspots, as well as the locations of the highest concentration of people, helps people to visualize </a:t>
            </a:r>
            <a:r>
              <a:rPr lang="en-US" sz="1800" u="sng" dirty="0" smtClean="0"/>
              <a:t>where action and management practices need to occur first </a:t>
            </a:r>
            <a:r>
              <a:rPr lang="en-US" sz="1800" dirty="0" smtClean="0"/>
              <a:t>in order to impact the highest number of stakeholders. ”</a:t>
            </a:r>
          </a:p>
          <a:p>
            <a:pPr lvl="1"/>
            <a:r>
              <a:rPr lang="en-US" sz="1800" dirty="0" smtClean="0"/>
              <a:t>“… before this activity, I had thought of the stakeholders, but I thought they were all in conflict with each other; it turns out that </a:t>
            </a:r>
            <a:r>
              <a:rPr lang="en-US" sz="1800" u="sng" dirty="0" smtClean="0"/>
              <a:t>only certain ones are in conflict with each other in certain areas</a:t>
            </a:r>
            <a:r>
              <a:rPr lang="en-US" sz="1800" dirty="0" smtClean="0"/>
              <a:t>. “</a:t>
            </a:r>
          </a:p>
        </p:txBody>
      </p:sp>
      <p:pic>
        <p:nvPicPr>
          <p:cNvPr id="3078" name="Picture 6"/>
          <p:cNvPicPr>
            <a:picLocks noChangeAspect="1" noChangeArrowheads="1"/>
          </p:cNvPicPr>
          <p:nvPr/>
        </p:nvPicPr>
        <p:blipFill>
          <a:blip r:embed="rId2" cstate="print"/>
          <a:srcRect l="34375" t="51000" r="23125" b="19000"/>
          <a:stretch>
            <a:fillRect/>
          </a:stretch>
        </p:blipFill>
        <p:spPr bwMode="auto">
          <a:xfrm>
            <a:off x="5943600" y="69476"/>
            <a:ext cx="3124200" cy="13783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15"/>
          <p:cNvGraphicFramePr>
            <a:graphicFrameLocks noChangeAspect="1"/>
          </p:cNvGraphicFramePr>
          <p:nvPr/>
        </p:nvGraphicFramePr>
        <p:xfrm>
          <a:off x="685800" y="1600200"/>
          <a:ext cx="8991600" cy="5562600"/>
        </p:xfrm>
        <a:graphic>
          <a:graphicData uri="http://schemas.openxmlformats.org/presentationml/2006/ole">
            <p:oleObj spid="_x0000_s1026" name="Document" r:id="rId3" imgW="5984496" imgH="4538562" progId="Word.Document.12">
              <p:embed/>
            </p:oleObj>
          </a:graphicData>
        </a:graphic>
      </p:graphicFrame>
      <p:graphicFrame>
        <p:nvGraphicFramePr>
          <p:cNvPr id="2051" name="Object 16"/>
          <p:cNvGraphicFramePr>
            <a:graphicFrameLocks noChangeAspect="1"/>
          </p:cNvGraphicFramePr>
          <p:nvPr/>
        </p:nvGraphicFramePr>
        <p:xfrm>
          <a:off x="5029200" y="2286000"/>
          <a:ext cx="8839200" cy="3657600"/>
        </p:xfrm>
        <a:graphic>
          <a:graphicData uri="http://schemas.openxmlformats.org/presentationml/2006/ole">
            <p:oleObj spid="_x0000_s1027" name="Document" r:id="rId4" imgW="5984496" imgH="2616521" progId="Word.Document.12">
              <p:embed/>
            </p:oleObj>
          </a:graphicData>
        </a:graphic>
      </p:graphicFrame>
      <p:sp>
        <p:nvSpPr>
          <p:cNvPr id="5" name="Title 4"/>
          <p:cNvSpPr>
            <a:spLocks noGrp="1"/>
          </p:cNvSpPr>
          <p:nvPr>
            <p:ph type="title"/>
          </p:nvPr>
        </p:nvSpPr>
        <p:spPr>
          <a:xfrm>
            <a:off x="0" y="228600"/>
            <a:ext cx="9144000" cy="990600"/>
          </a:xfrm>
        </p:spPr>
        <p:txBody>
          <a:bodyPr>
            <a:normAutofit/>
          </a:bodyPr>
          <a:lstStyle/>
          <a:p>
            <a:r>
              <a:rPr lang="en-US" b="1" dirty="0" smtClean="0"/>
              <a:t>Overall </a:t>
            </a:r>
            <a:r>
              <a:rPr lang="en-US" b="1" dirty="0" smtClean="0"/>
              <a:t>RCC Course </a:t>
            </a:r>
            <a:r>
              <a:rPr lang="en-US" b="1" dirty="0" smtClean="0"/>
              <a:t>Evaluation</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19200"/>
          </a:xfrm>
        </p:spPr>
        <p:txBody>
          <a:bodyPr>
            <a:normAutofit/>
          </a:bodyPr>
          <a:lstStyle/>
          <a:p>
            <a:r>
              <a:rPr lang="en-US" sz="3600" b="1" dirty="0" smtClean="0"/>
              <a:t>Engaging Stakeholders </a:t>
            </a:r>
            <a:r>
              <a:rPr lang="en-US" sz="3600" b="1" dirty="0"/>
              <a:t>=</a:t>
            </a:r>
            <a:r>
              <a:rPr lang="en-US" sz="3600" b="1" dirty="0" smtClean="0"/>
              <a:t> Dissemination Partners and Audiences, for Ideas and Impact</a:t>
            </a:r>
            <a:endParaRPr lang="en-US" sz="3600" b="1" dirty="0"/>
          </a:p>
        </p:txBody>
      </p:sp>
      <p:graphicFrame>
        <p:nvGraphicFramePr>
          <p:cNvPr id="5" name="Diagram 4"/>
          <p:cNvGraphicFramePr/>
          <p:nvPr/>
        </p:nvGraphicFramePr>
        <p:xfrm>
          <a:off x="1524000" y="1524000"/>
          <a:ext cx="6248400" cy="497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Down Arrow 5"/>
          <p:cNvSpPr/>
          <p:nvPr/>
        </p:nvSpPr>
        <p:spPr>
          <a:xfrm>
            <a:off x="3276600" y="1600200"/>
            <a:ext cx="2667000" cy="4572000"/>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1143000"/>
          </a:xfrm>
        </p:spPr>
        <p:txBody>
          <a:bodyPr>
            <a:normAutofit fontScale="90000"/>
          </a:bodyPr>
          <a:lstStyle/>
          <a:p>
            <a:r>
              <a:rPr lang="en-US" sz="3100" dirty="0" err="1" smtClean="0"/>
              <a:t>PoLAR</a:t>
            </a:r>
            <a:r>
              <a:rPr lang="en-US" sz="3100" dirty="0" smtClean="0"/>
              <a:t>: </a:t>
            </a:r>
            <a:r>
              <a:rPr lang="en-US" sz="3100" i="1" dirty="0" smtClean="0"/>
              <a:t>Using fascination with the changing polar regions and novel educational approaches to engage adult learners and inform public discussion and response to climate change</a:t>
            </a:r>
            <a:r>
              <a:rPr lang="en-US" sz="3100"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By using interactive activities and games:  </a:t>
            </a:r>
          </a:p>
          <a:p>
            <a:pPr lvl="1"/>
            <a:r>
              <a:rPr lang="en-US" dirty="0" smtClean="0"/>
              <a:t>We engage adult learners to deepen awareness and understanding of and inform responses to climate change, elevating it to a personal and community challenge.</a:t>
            </a:r>
          </a:p>
          <a:p>
            <a:pPr lvl="1"/>
            <a:r>
              <a:rPr lang="en-US" dirty="0" smtClean="0"/>
              <a:t>Using the polar regions as a focal point, the partnership builds upon scientific evidence, learning theory, and education practice, including current and emerging technology, to catalyze new ways of learning about climate change. </a:t>
            </a:r>
          </a:p>
          <a:p>
            <a:pPr lvl="1"/>
            <a:r>
              <a:rPr lang="en-US" dirty="0" smtClean="0"/>
              <a:t>The resulting approaches are transformative, easy to disseminate, and exciting to use by stakeholders in homes, museums, classrooms, and communities.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ideas …</a:t>
            </a:r>
            <a:endParaRPr lang="en-US" b="1" dirty="0"/>
          </a:p>
        </p:txBody>
      </p:sp>
      <p:sp>
        <p:nvSpPr>
          <p:cNvPr id="3" name="Content Placeholder 2"/>
          <p:cNvSpPr>
            <a:spLocks noGrp="1"/>
          </p:cNvSpPr>
          <p:nvPr>
            <p:ph idx="1"/>
          </p:nvPr>
        </p:nvSpPr>
        <p:spPr/>
        <p:txBody>
          <a:bodyPr/>
          <a:lstStyle/>
          <a:p>
            <a:r>
              <a:rPr lang="en-US" dirty="0" smtClean="0"/>
              <a:t>E</a:t>
            </a:r>
            <a:r>
              <a:rPr lang="en-US" dirty="0" smtClean="0"/>
              <a:t>xperience using games and game-like approaches/problem solving? Positives, negatives?</a:t>
            </a:r>
          </a:p>
          <a:p>
            <a:r>
              <a:rPr lang="en-US" dirty="0" smtClean="0"/>
              <a:t>CLN and other contacts/venues for dissemination?  Businesses, managers, etc.?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Our Partnership</a:t>
            </a:r>
            <a:endParaRPr lang="en-US" b="1" dirty="0"/>
          </a:p>
        </p:txBody>
      </p:sp>
      <p:sp>
        <p:nvSpPr>
          <p:cNvPr id="3" name="Content Placeholder 2"/>
          <p:cNvSpPr>
            <a:spLocks noGrp="1"/>
          </p:cNvSpPr>
          <p:nvPr>
            <p:ph idx="1"/>
          </p:nvPr>
        </p:nvSpPr>
        <p:spPr>
          <a:xfrm>
            <a:off x="457200" y="1295400"/>
            <a:ext cx="8229600" cy="5410200"/>
          </a:xfrm>
        </p:spPr>
        <p:txBody>
          <a:bodyPr>
            <a:normAutofit fontScale="77500" lnSpcReduction="20000"/>
          </a:bodyPr>
          <a:lstStyle/>
          <a:p>
            <a:pPr lvl="0"/>
            <a:r>
              <a:rPr lang="en-US" dirty="0" smtClean="0"/>
              <a:t>Climate researchers</a:t>
            </a:r>
          </a:p>
          <a:p>
            <a:pPr lvl="1"/>
            <a:r>
              <a:rPr lang="en-US" dirty="0" smtClean="0"/>
              <a:t>Columbia’s Lamont-Doherty Earth Observatory (LDEO) and Columbia Climate Center (CCC), Barnard College</a:t>
            </a:r>
          </a:p>
          <a:p>
            <a:pPr lvl="1"/>
            <a:r>
              <a:rPr lang="en-US" dirty="0" smtClean="0"/>
              <a:t>University of New Hampshire (UNH)</a:t>
            </a:r>
          </a:p>
          <a:p>
            <a:pPr lvl="1"/>
            <a:r>
              <a:rPr lang="en-US" dirty="0" smtClean="0"/>
              <a:t>University of Alaska, Fairbanks (UAF)</a:t>
            </a:r>
          </a:p>
          <a:p>
            <a:pPr lvl="1"/>
            <a:r>
              <a:rPr lang="en-US" dirty="0" smtClean="0"/>
              <a:t>International Arctic Research Center (IARC)</a:t>
            </a:r>
          </a:p>
          <a:p>
            <a:pPr lvl="0"/>
            <a:r>
              <a:rPr lang="en-US" dirty="0" smtClean="0"/>
              <a:t>Learning and decision experts</a:t>
            </a:r>
          </a:p>
          <a:p>
            <a:pPr lvl="1"/>
            <a:r>
              <a:rPr lang="en-US" dirty="0" smtClean="0"/>
              <a:t>Teachers College (TC)</a:t>
            </a:r>
          </a:p>
          <a:p>
            <a:pPr lvl="1"/>
            <a:r>
              <a:rPr lang="en-US" dirty="0" smtClean="0"/>
              <a:t>Columbia Center for Research on Environmental Decisions (CRED)</a:t>
            </a:r>
          </a:p>
          <a:p>
            <a:pPr lvl="1"/>
            <a:r>
              <a:rPr lang="en-US" dirty="0" smtClean="0"/>
              <a:t>IARC </a:t>
            </a:r>
          </a:p>
          <a:p>
            <a:pPr lvl="0"/>
            <a:r>
              <a:rPr lang="en-US" dirty="0" smtClean="0"/>
              <a:t>Formal education practitioners</a:t>
            </a:r>
          </a:p>
          <a:p>
            <a:pPr lvl="1"/>
            <a:r>
              <a:rPr lang="en-US" dirty="0" smtClean="0"/>
              <a:t>Columbia Center for New Media Teaching and Learning (CCNMTL), Barnard College UNH, &amp; UAF</a:t>
            </a:r>
          </a:p>
          <a:p>
            <a:r>
              <a:rPr lang="en-US" dirty="0" smtClean="0"/>
              <a:t>Informal education practitioners </a:t>
            </a:r>
          </a:p>
          <a:p>
            <a:pPr lvl="1"/>
            <a:r>
              <a:rPr lang="en-US" dirty="0" smtClean="0"/>
              <a:t>American Museum of Natural History (AMNH) and IARC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03238"/>
            <a:ext cx="3200400" cy="1782762"/>
          </a:xfrm>
        </p:spPr>
        <p:txBody>
          <a:bodyPr>
            <a:normAutofit/>
          </a:bodyPr>
          <a:lstStyle/>
          <a:p>
            <a:pPr algn="l"/>
            <a:r>
              <a:rPr lang="en-US" b="1" dirty="0" smtClean="0"/>
              <a:t>Focus on the Poles</a:t>
            </a:r>
            <a:endParaRPr lang="en-US" b="1" dirty="0"/>
          </a:p>
        </p:txBody>
      </p:sp>
      <p:sp>
        <p:nvSpPr>
          <p:cNvPr id="3" name="Content Placeholder 2"/>
          <p:cNvSpPr>
            <a:spLocks noGrp="1"/>
          </p:cNvSpPr>
          <p:nvPr>
            <p:ph idx="1"/>
          </p:nvPr>
        </p:nvSpPr>
        <p:spPr>
          <a:xfrm>
            <a:off x="381000" y="2865437"/>
            <a:ext cx="8153400" cy="3687763"/>
          </a:xfrm>
        </p:spPr>
        <p:txBody>
          <a:bodyPr>
            <a:noAutofit/>
          </a:bodyPr>
          <a:lstStyle/>
          <a:p>
            <a:pPr>
              <a:spcBef>
                <a:spcPts val="0"/>
              </a:spcBef>
            </a:pPr>
            <a:r>
              <a:rPr lang="en-US" sz="2000" dirty="0" smtClean="0"/>
              <a:t>The poles </a:t>
            </a:r>
            <a:r>
              <a:rPr lang="en-US" sz="2000" dirty="0"/>
              <a:t>are ground zero </a:t>
            </a:r>
            <a:r>
              <a:rPr lang="en-US" sz="2000" dirty="0" smtClean="0"/>
              <a:t>for </a:t>
            </a:r>
          </a:p>
          <a:p>
            <a:pPr>
              <a:spcBef>
                <a:spcPts val="0"/>
              </a:spcBef>
              <a:buNone/>
            </a:pPr>
            <a:r>
              <a:rPr lang="en-US" sz="2000" dirty="0" smtClean="0"/>
              <a:t>     climate change: the fastest </a:t>
            </a:r>
          </a:p>
          <a:p>
            <a:pPr>
              <a:spcBef>
                <a:spcPts val="0"/>
              </a:spcBef>
              <a:buNone/>
            </a:pPr>
            <a:r>
              <a:rPr lang="en-US" sz="2000" dirty="0" smtClean="0"/>
              <a:t>     changes occur in the </a:t>
            </a:r>
            <a:r>
              <a:rPr lang="en-US" sz="2000" dirty="0"/>
              <a:t>Arctic </a:t>
            </a:r>
            <a:endParaRPr lang="en-US" sz="2000" dirty="0" smtClean="0"/>
          </a:p>
          <a:p>
            <a:pPr>
              <a:spcBef>
                <a:spcPts val="0"/>
              </a:spcBef>
              <a:buNone/>
            </a:pPr>
            <a:r>
              <a:rPr lang="en-US" sz="2000" dirty="0" smtClean="0"/>
              <a:t>     and the </a:t>
            </a:r>
            <a:r>
              <a:rPr lang="en-US" sz="2000" dirty="0"/>
              <a:t>Antarctic Peninsula </a:t>
            </a:r>
            <a:endParaRPr lang="en-US" sz="2000" dirty="0" smtClean="0"/>
          </a:p>
          <a:p>
            <a:pPr>
              <a:spcBef>
                <a:spcPts val="0"/>
              </a:spcBef>
            </a:pPr>
            <a:r>
              <a:rPr lang="en-US" sz="2000" dirty="0" smtClean="0"/>
              <a:t>These changes extend globally: sea </a:t>
            </a:r>
            <a:r>
              <a:rPr lang="en-US" sz="2000" dirty="0"/>
              <a:t>level rise, </a:t>
            </a:r>
            <a:r>
              <a:rPr lang="en-US" sz="2000" dirty="0" smtClean="0"/>
              <a:t>change in </a:t>
            </a:r>
            <a:r>
              <a:rPr lang="en-US" sz="2000" dirty="0" err="1" smtClean="0"/>
              <a:t>albedo</a:t>
            </a:r>
            <a:r>
              <a:rPr lang="en-US" sz="2000" dirty="0"/>
              <a:t>, and release of greenhouse gases from thawing </a:t>
            </a:r>
            <a:r>
              <a:rPr lang="en-US" sz="2000" dirty="0" smtClean="0"/>
              <a:t>permafrost</a:t>
            </a:r>
          </a:p>
          <a:p>
            <a:pPr>
              <a:spcBef>
                <a:spcPts val="0"/>
              </a:spcBef>
            </a:pPr>
            <a:r>
              <a:rPr lang="en-US" sz="2000" dirty="0"/>
              <a:t>T</a:t>
            </a:r>
            <a:r>
              <a:rPr lang="en-US" sz="2000" dirty="0" smtClean="0"/>
              <a:t>he </a:t>
            </a:r>
            <a:r>
              <a:rPr lang="en-US" sz="2000" dirty="0"/>
              <a:t>public </a:t>
            </a:r>
            <a:endParaRPr lang="en-US" sz="2000" dirty="0" smtClean="0"/>
          </a:p>
          <a:p>
            <a:pPr lvl="1">
              <a:spcBef>
                <a:spcPts val="0"/>
              </a:spcBef>
            </a:pPr>
            <a:r>
              <a:rPr lang="en-US" sz="2000" dirty="0" smtClean="0"/>
              <a:t>identifies global warming with sea </a:t>
            </a:r>
            <a:r>
              <a:rPr lang="en-US" sz="2000" dirty="0"/>
              <a:t>ice, glaciers, and ice sheets, </a:t>
            </a:r>
            <a:r>
              <a:rPr lang="en-US" sz="2000" dirty="0" smtClean="0"/>
              <a:t>polar fauna</a:t>
            </a:r>
          </a:p>
          <a:p>
            <a:pPr lvl="1">
              <a:spcBef>
                <a:spcPts val="0"/>
              </a:spcBef>
            </a:pPr>
            <a:r>
              <a:rPr lang="en-US" sz="2000" dirty="0" smtClean="0"/>
              <a:t>Is fascinated </a:t>
            </a:r>
            <a:r>
              <a:rPr lang="en-US" sz="2000" dirty="0"/>
              <a:t>with and concerned about life in extreme polar </a:t>
            </a:r>
            <a:r>
              <a:rPr lang="en-US" sz="2000" dirty="0" smtClean="0"/>
              <a:t>environments</a:t>
            </a:r>
          </a:p>
        </p:txBody>
      </p:sp>
      <p:pic>
        <p:nvPicPr>
          <p:cNvPr id="1026" name="Picture 2"/>
          <p:cNvPicPr>
            <a:picLocks noChangeAspect="1" noChangeArrowheads="1"/>
          </p:cNvPicPr>
          <p:nvPr/>
        </p:nvPicPr>
        <p:blipFill>
          <a:blip r:embed="rId2" cstate="print"/>
          <a:srcRect/>
          <a:stretch>
            <a:fillRect/>
          </a:stretch>
        </p:blipFill>
        <p:spPr bwMode="auto">
          <a:xfrm>
            <a:off x="3858902" y="0"/>
            <a:ext cx="5285098"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l"/>
            <a:r>
              <a:rPr lang="en-US" b="1" dirty="0" smtClean="0"/>
              <a:t>Focus on Adult Learners</a:t>
            </a:r>
            <a:endParaRPr lang="en-US" b="1" dirty="0"/>
          </a:p>
        </p:txBody>
      </p:sp>
      <p:sp>
        <p:nvSpPr>
          <p:cNvPr id="3" name="Content Placeholder 2"/>
          <p:cNvSpPr>
            <a:spLocks noGrp="1"/>
          </p:cNvSpPr>
          <p:nvPr>
            <p:ph idx="1"/>
          </p:nvPr>
        </p:nvSpPr>
        <p:spPr>
          <a:xfrm>
            <a:off x="457200" y="1828800"/>
            <a:ext cx="8229600" cy="4343400"/>
          </a:xfrm>
        </p:spPr>
        <p:txBody>
          <a:bodyPr>
            <a:noAutofit/>
          </a:bodyPr>
          <a:lstStyle/>
          <a:p>
            <a:r>
              <a:rPr lang="en-US" sz="2400" dirty="0" smtClean="0"/>
              <a:t>College students, pre- and in-service teachers, and life-long learners in the general public</a:t>
            </a:r>
          </a:p>
          <a:p>
            <a:pPr lvl="1"/>
            <a:r>
              <a:rPr lang="en-US" sz="2000" dirty="0" smtClean="0"/>
              <a:t>Populations include future scientists, educators and citizens, to managers, youth in remote communities, and the general public</a:t>
            </a:r>
          </a:p>
          <a:p>
            <a:r>
              <a:rPr lang="en-US" sz="2400" dirty="0" smtClean="0"/>
              <a:t>They need to make decisions </a:t>
            </a:r>
            <a:r>
              <a:rPr lang="en-US" sz="2400" dirty="0" smtClean="0"/>
              <a:t>in their personal, professional and community </a:t>
            </a:r>
            <a:r>
              <a:rPr lang="en-US" sz="2400" dirty="0" smtClean="0"/>
              <a:t>lives, and yet many are confused about what is known and how to respond</a:t>
            </a:r>
          </a:p>
          <a:p>
            <a:r>
              <a:rPr lang="en-US" sz="2400" dirty="0" smtClean="0"/>
              <a:t>We are engaging stakeholders representing </a:t>
            </a:r>
            <a:r>
              <a:rPr lang="en-US" sz="2400" dirty="0" smtClean="0"/>
              <a:t>NGOs, business</a:t>
            </a:r>
            <a:r>
              <a:rPr lang="en-US" sz="2400" dirty="0" smtClean="0"/>
              <a:t>, community leaders, resource managers, and other decision-makers to identify and meet their needs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3657600" cy="3429000"/>
          </a:xfrm>
        </p:spPr>
        <p:txBody>
          <a:bodyPr>
            <a:noAutofit/>
          </a:bodyPr>
          <a:lstStyle/>
          <a:p>
            <a:pPr algn="l"/>
            <a:r>
              <a:rPr lang="en-US" sz="3200" b="1" dirty="0" smtClean="0"/>
              <a:t>Focus </a:t>
            </a:r>
            <a:r>
              <a:rPr lang="en-US" sz="3200" b="1" dirty="0" smtClean="0"/>
              <a:t>on Game-like </a:t>
            </a:r>
            <a:r>
              <a:rPr lang="en-US" sz="3200" b="1" dirty="0" smtClean="0"/>
              <a:t>Approaches,  </a:t>
            </a:r>
            <a:r>
              <a:rPr lang="en-US" sz="3200" b="1" dirty="0" smtClean="0"/>
              <a:t>Interactive</a:t>
            </a:r>
            <a:br>
              <a:rPr lang="en-US" sz="3200" b="1" dirty="0" smtClean="0"/>
            </a:br>
            <a:r>
              <a:rPr lang="en-US" sz="3200" b="1" dirty="0" smtClean="0"/>
              <a:t>Animations, Visualizations, </a:t>
            </a:r>
            <a:r>
              <a:rPr lang="en-US" sz="3200" b="1" dirty="0" smtClean="0"/>
              <a:t>and Social </a:t>
            </a:r>
            <a:r>
              <a:rPr lang="en-US" sz="3200" b="1" dirty="0" smtClean="0"/>
              <a:t>Networks </a:t>
            </a:r>
            <a:endParaRPr lang="en-US" sz="3200" b="1" dirty="0"/>
          </a:p>
        </p:txBody>
      </p:sp>
      <p:sp>
        <p:nvSpPr>
          <p:cNvPr id="3" name="Content Placeholder 2"/>
          <p:cNvSpPr>
            <a:spLocks noGrp="1"/>
          </p:cNvSpPr>
          <p:nvPr>
            <p:ph idx="1"/>
          </p:nvPr>
        </p:nvSpPr>
        <p:spPr>
          <a:xfrm>
            <a:off x="457200" y="3429000"/>
            <a:ext cx="8229600" cy="3276600"/>
          </a:xfrm>
        </p:spPr>
        <p:txBody>
          <a:bodyPr>
            <a:normAutofit fontScale="70000" lnSpcReduction="20000"/>
          </a:bodyPr>
          <a:lstStyle/>
          <a:p>
            <a:r>
              <a:rPr lang="en-US" dirty="0" smtClean="0">
                <a:latin typeface="Calibri" pitchFamily="34" charset="0"/>
              </a:rPr>
              <a:t>Simulations, games, social networks, interactive data interfaces, reduced-complexity models, hands-on demonstrations reach different people in different ways.</a:t>
            </a:r>
          </a:p>
          <a:p>
            <a:pPr lvl="1"/>
            <a:r>
              <a:rPr lang="en-US" dirty="0" smtClean="0">
                <a:latin typeface="Calibri" pitchFamily="34" charset="0"/>
              </a:rPr>
              <a:t>Allow for independent discovery rather than one-way communication Interactive</a:t>
            </a:r>
          </a:p>
          <a:p>
            <a:pPr lvl="1"/>
            <a:r>
              <a:rPr lang="en-US" dirty="0" smtClean="0"/>
              <a:t>They reach different people in different ways</a:t>
            </a:r>
            <a:endParaRPr lang="en-US" dirty="0" smtClean="0">
              <a:latin typeface="Calibri" pitchFamily="34" charset="0"/>
            </a:endParaRPr>
          </a:p>
          <a:p>
            <a:pPr lvl="1"/>
            <a:r>
              <a:rPr lang="en-US" dirty="0" smtClean="0">
                <a:latin typeface="Calibri" pitchFamily="34" charset="0"/>
              </a:rPr>
              <a:t>Motivate people to pay attention</a:t>
            </a:r>
          </a:p>
          <a:p>
            <a:pPr lvl="1"/>
            <a:r>
              <a:rPr lang="en-US" dirty="0" smtClean="0">
                <a:latin typeface="Calibri" pitchFamily="34" charset="0"/>
              </a:rPr>
              <a:t>Help people sort through, evaluate and make decisions regarding complex material</a:t>
            </a:r>
          </a:p>
          <a:p>
            <a:pPr lvl="1"/>
            <a:r>
              <a:rPr lang="en-US" dirty="0" smtClean="0">
                <a:latin typeface="Calibri" pitchFamily="34" charset="0"/>
              </a:rPr>
              <a:t>Many are easily disseminated and used in diverse formal and informal settings</a:t>
            </a:r>
          </a:p>
          <a:p>
            <a:endParaRPr lang="en-US" dirty="0"/>
          </a:p>
        </p:txBody>
      </p:sp>
      <p:pic>
        <p:nvPicPr>
          <p:cNvPr id="4098" name="Picture 2" descr="http://t2.gstatic.com/images?q=tbn:ANd9GcSCrA2nT8uS7LYgNwQQMCLe5mjaEzFQYR_XjK8MjD3EFuaThdQ&amp;t=1&amp;usg=__15ADsBR3firkjGb1wcCLqa2ZN1I="/>
          <p:cNvPicPr>
            <a:picLocks noChangeAspect="1" noChangeArrowheads="1"/>
          </p:cNvPicPr>
          <p:nvPr/>
        </p:nvPicPr>
        <p:blipFill>
          <a:blip r:embed="rId3" cstate="print"/>
          <a:srcRect/>
          <a:stretch>
            <a:fillRect/>
          </a:stretch>
        </p:blipFill>
        <p:spPr bwMode="auto">
          <a:xfrm>
            <a:off x="5791200" y="0"/>
            <a:ext cx="2362200" cy="1933576"/>
          </a:xfrm>
          <a:prstGeom prst="rect">
            <a:avLst/>
          </a:prstGeom>
          <a:noFill/>
        </p:spPr>
      </p:pic>
      <p:sp>
        <p:nvSpPr>
          <p:cNvPr id="4100" name="AutoShape 4" descr="data:image/jpg;base64,/9j/4AAQSkZJRgABAQAAAQABAAD/2wCEAAkGBhQSEBQUEBQWFRUUFhQVFxUVFRQUFBUUFBQVFhQUFBUXHCYeFxkjGRQUHy8gJCcpLCwsFh4xNTAqNSYsLCkBCQoKDgwOGg8PGi8kHyQuLC0vLykqKSwpKi0sLCwtKS0pLCwsLCwqLCwpLCwsLCwsKSwsLCksLCwsKSwsLCwsLP/AABEIAOEA4QMBIgACEQEDEQH/xAAcAAABBAMBAAAAAAAAAAAAAAAAAQQFBgIDCAf/xABGEAABAwICBQYJCgUDBQAAAAABAAIDBBESIQUGMUFRBxMiYXGBMkJScnORocHRFBUjJTVTYrGyszNDkpPwguHxY4Oio8L/xAAbAQACAwEBAQAAAAAAAAAAAAAABAIDBQYBB//EADMRAAIBAwMCBAQEBgMAAAAAAAABAgMEERIhMQUiE0FRYRQycYEjUqHRBjPB4fDxYpGx/9oADAMBAAIRAxEAPwD3FCEIAEIQgAQhCABCEIAEISXQAqEl0XQAqEhKjjrHTCQxmeLGNrTI0EHhtXuGwySSFi2QEXBBB3jMJbrwBUJEqABCEIAEIQgAQhCABCEIAEIQgAQhCABCEIAEISXQAqEl1D6X1tpab+POxp8m+J39Lc16k3weN45JlYkryzTfLY0XFHCXfjlyHaGDP1kKiaZ16rKq4lmcGnxI/o2epuZ7ymIW05b8FUq8Ue36Z17o6a4lnbiHiM6b+yzdneqFpzltcbto4cPCSXM9oYMh3kry+yCm4WsI87i7uG+CeqNf6978ZqpAeDSGt7mgWXp/Jfr2+sa+GoIM0YDg6wGNl7EkDxgbeteIqc1J0x8lr4ZL2biwP4YH9E+49y9rUVKGyPKdRqW7PU+VvWl1NTthidhkqMQJG1sY8IjgTcC/avK9CasGpYXdNt3ECTC10IP/AFXYg6PPeVIcpemvlGkZMJu2K0TeHR8L/wAiVHQawBrZMMDA+VhjcQ54js4AE8z4N8r9RzRSpOMFhbs8qVE5PLNeiNaaqkJEE72gHwb42G2XgnJX3QvLY4WbWQ3/ABxZHvYfcV5dhQ4q6dvCS7kLq4kpdr2OjtDa8UlVYQztLjboO6D/AOl23uU7dco3Vi0LyhVtNYMmLmjxJfpG26r5juKRnaflY7G4/Mjo26VeY6D5a4n2bVxmI+Wzps9XhD2q96J1ip6kXp5mSdTXdLvacwlpU5Q5QxGcZcMk0JLpVWTBCEIAEIQgAQhCABCEIAEIQgAVP171/bo8Na1nOTPBIZisGtGWJx7dg3q4LxLln0UWVjJs8M0YHY6PIgdxBV1CKlPDKqsnGOURmnde9ITxNe+Tm4pC9rRD0ASwjECQcW8b1UTmbnMnfx71ddL19LJRPDGhvSYYRIQZDZjY5HMji8C+Bpu/aSVS1qUkktlgRqZfmCVrb7AhjbkDinpIY3Laqbm7VHCSy35Dlj0/4nM5PEVyxsaZ1sxbtK1ObbatpeTd19m/3DgtJz25r2hKrLepj6IjdQoQwqSf1fmJZZtaka1bMJOxOKOxmSnh4MS/P2p3TmFxs/Gy/jBzXi+64ITUxFYOaQiak1hbBDRnPJIV2gpGNxN+kZvc0ZjzhuHWo1WvVCsNsPAkf6SLgd2aTTureJznQCx2lg2HiWjj1LFoX0lWlQrcx8/X6mvWtIKnGrS4fkVRIsyEllrGeY2WyGdzHBzHFrhmHNJDgeohYIXh55nrXJ5yovllZTVlnOd0Y5thLtzXjYSdxC9VBXNWpWizPpCnY3L6RryeDWHGT7LLpULMuIKMth+jJyW4qEISxeCEIQAIQhAAhCEACEIQAKmcqehPlGj3kC74fpW9gyeO9pPqCua1zRBzS12YcCCOIORUoy0yTPJLKwcq3QAn2ndFGlqZYXfy3kDrbtafVZM2i+xbkXlZMmSwO6OnuL+pZc0AM+l2pwBZoCbTyW/ziuXqVJ16+U/PY76jQp2tr3LhZfuN6ma5sMgNy1hhQXfFbBIbZZcfiujSjRglDc4mUp3NVym8ft7Gsm2S2A2b/m9bngFpLrE7iNqwp5mjN7cQ3i5BtvII2Fe29x4qbxjG3+iu9s/h5RWcp7/7G+M8UvOHepnTGrhjaZIiXM2kHwmjcesJnoXR/PSgHwRm7s4d5UVdQcHUT2XJ47Z6lFrksOqVARG57hbERh42FwT2KVZUt5zwm/1D4qK1t0iY42Rsyx3vbLotsLBRMGhInxSOZMSYoRK4mO0eIkfRYib47mwyzsVg21u7vXc1HjXsseSNe4qK20UILOjDY81s0e1x52PDe3TAIz/FYb1WbJULetqDo0lTbzhGTWrKpNyxjJjZFlksbq7BDk9P5FNEjFNUvsLWiZcgZnpPI7rD1r1wTN4j1hcq4jxPrKXnDxPrKTqWznJyyMwrKKxg6rDkq5x1Y16qaJ4LXl8V+lE4lzSN+He024Loehq2yxskZm17Q4djhcJKrSdN7jNOopocIQhVFgIQhAAhCEACRBXgHKPpKVulKlrZHtAcywD3AD6Jm4FW0qXiSwRlLSsnv6CuXPnab76T+4/4pPnWb76T+4/4pr4J+pX4p6Hy06FwzxVAGUjTG7zmZtJ7QT6l5zG4YgBxRNXSPFnyPcL3s5znC/eVpCdhBxp6BOUFKopvj0JR7kwmkv8AmtZceJ9a3RaPkd4LHHuKzaFjG3nrnJG/edSldU3ShFrPPma7Xb1hIzY7sWdRSPjze1zRxIsPWtLHX2esJ+KjNdrz5mO8xkm1vjH6YMr5KQ0Vo3nDdzmhu/pDEeoC97qOula1WeE8NQ2yUSfnPfBfajSETBZ5FrWtcXzFrW7Fr0Po9kYJiJLXdK569gHGw/NUdytOpryWyXJNnNt6lznULOVtbynGbfk15cmzY11XrRjKK23G2ubunH5rvaQlh09TOgbFNA5rY2ktEchDZZtgdKLXv13yAsFr1vd9Izsd+agcS1bCko20Iv0My7qOVecl6iFKkT6l0dfN+zyd57eATdWvCjHVJkba0qXM9FNfshKTRxdYuyb7SPcE9p62N7Po7Fo6JNhbLbks3Z8LLXHG0ZNAG/IWzXMV7udZ5bx6YO/sumUbZaY4eec7v7ew10ho4NbjZ4O8cFH2U9K76KQHyclAlbPTq8qtN698M5XrtpC2rrw1hNZEK6P5Pz9WUvom+9c3ldH8n32ZS+ib71Zd/KjMt+WWJCELPHAQhCABCEIAQrnjlM+1anzmftMXQ5XPPKZ9q1PnM/aYnLP5yupwVa6VZNYlJA61saRN1FnC3MFJUehXPsXdFvtPYFjo2LE8XAtt2LTrFDUvlZzROEZWBtY8TxWHe37U/CpPHqzctOnSdPxqsW/RLn7lhpaZkfgtHaRcp82vd1KPjvli22z7bLaHLlqrdR5k8s6+FCnCKUY4JJk7ZBhe0EHKxzB7QVUNN6FbTyfR5MfdwG5p3gdSnDVhu/1KJ01XmUZnYcrbk70rXSuFjh7GZ1SzU6EpcY3IhZtWF0ocu2Rw8llCuVo1MPRl85v5FVgqyaoHoSji5v5LO6pS8Wg4e6/9GLKsqVTV7P8A7G2tfhs8136lBFWHXAdOIfhN/Wq9ZW2k1OjGUeBWtB05uL5Mo5MJBG7isn1LjmXFa070fS4jid4I9p4KVeVOnHxJrgYtIVq81RpN7v8AzJuoaVzulITbgTt7U8cc8ksjyezdwWF1y1as60tT2XofR7O0haw0rd+rNVWeg71etRCkdKS2Ab3lMWRre6ZSapZ9Tif4huYzucflWPua8C6P1BbbRlL6JvvXOr32XRmon2bS+iarr1JRRj2cpSbyT6EIWYaIIQhAAhCEAIueuUofWtT5zP2mLoVc8cpn2rU+cz9pidsn+J9iium44RWi/cEkbLlZ09MXmzRn7uJTn5OGG179aZu7pU4tZ7hvp1i6ss47Vyx/opmbuoAKQKj9GHN3+n3qRtdcZWfed1RwojGevDf+CfyTd9a4+C1x7eiPanT6I3yK20+i8RANz7FLVCKyXyljzI1kL3HpH/S3Z3uTCplB6LdgU9p+dsTeaiHSPhEbQOHeq3gW/wBLoa4+NJfT9zkOr9RTboQf19foIlKELeOd5FaU9oNKmIPDWgl1szfKw6kxCTeVVVgpx0y4INuL1R5HdTWukN3232sLLSsWpbKVNKEdMVhCtR6papPcS3BS8bbAAbgoyAdNvaFLErG6rP5Y/c6/+GIJupUfKwjbHLlbd1559S1F4aMR2BAC0VlSALZHcAdnaVj0aXiTUTpbyurejKecDCV9ziO//AnNXo+WJsb3ts2VuJjrghwBsbW2Z5WRolsJmb8qL2x3GIsAJtfhwtcZZrZp/SpqJy7IMb0I2t8FkTMmNb3Z9ZK66PbiMeD5dNeI3OW7ZGkLpHUUfVtL6Fn5Lm8hdB8nOmYpqCFsTwXRMax7djmuA3jhwKVvF2oYtXuWtCS6VZo8CEIQAIQhACFc78pQ+tarzmftMXRBXO3KR9q1Xnt/aYnLP+YV1OBvoyDDEXb3D2bEykOZUox30LbeSFEnasKU3OrOUvU7i3hGnbQjHgdaNNnkeU39J+F1KtcoLgQbEZg8CnkWkT4zbHq2d19ioqU23lF9N4ymSVk5ra1tNHxkO6/t7FDSaSO4W6z7goepqS913G5601ZdNdxLVU+VfqY3V790I+HT+Z/p7izTFzi5xuTmVhiWCS67JNRWEtjiHS1PLe5sIutbmrJrlna6lhSK05UnvwaliNpW8Qq4am8n7dIQzHnTG+NzQ3IOYQW36Q2+oqmr2RzIsVVVHpiU+GO4vuWRa1SOs+rUtDNzMzmkluIFhJBaSQNuw5KIXsJprKFqlOWp5Zv54DYFIMfiAKiE5pKjDe+xZ3ULeVeKceUb3Qr2FlVam+2Q8mnDRc7dyi3PJNytwY+V9mtLidwBNgpKLVGodsYB1FwupWtqqEfdkepdRleVP+K4X9SGuhSFRoCdhs6J3cMQ9YWcOrU7vEt5xA9idMojE+0LpuWklEtO7C4d4cN7XDeMlIN1NmI8Jg7z8FpqNVKhoyaHeYQT6tq8aysME8PKPbtS9eYq+PLoTNHTiJz85vFqs4XLdNUSQSh7C6ORhuDmCP8AbqXtmofKMysAimtHUDdezZOtl9/Fqy61u4bx4H6VZS2fJeUJAUqVGAQhCAEK515ST9a1Xnt/aYuilzvylN+tarzmH/1MTln87+hXU4G2jJMUBHkkj3hMnDMp3oGM4HcCRb1ZrTPF07cSsa40xuKiR2dhmVpBs3GjswE7TmOoJs1Oq6oyA7k1aqIZxljzwtglpi4ZHu4qPkjIOYstvypwJsd5W2kpJamQMjGN5vYAgbBc/kuks6VaktMsaeTj+pV7au9cU1Pj2fuNYo8TgBvIHeTZXF1LFT1XyOKjbUvbYSPkxF7zYOfzbQQGAA5KnYCDaxuNvEW234KyM1uD8JqaWKaVoAEpdJG8hvg48B6X+yenGT4MRyS5ZnpLQTpqqUc2ykihY0uxHKOPYzGW3LnnhtUPpbRDqdzbua9j2445GG7Htva4JzBBuCDsVgGsXyipmbFTNlbViNz4XuLPpI23Lg8EZXvtUNrPVzGURTsbEYBgbEzwYwelYG5uTe5JXkXJSwzzaSIrEV63yG/wqr0kf6V5KYnYcWE4b2xWOG/C+y/UvWuQz+DVekj/AElV3b/DZKjDEuCv8tB+sG+hZ+pyobCN6vPLM76xHoWfm5UVrc17b/IhauszYrmIBWx0RC14VfhlMZJrHI/ptLPjbhj6O8lu13aVbNA1crmBz9hFwTk6194Ve1f0JzpxvHQGweUfgFPu01CDhc7CBuwkXIUt3wQ2XJMGQnakTKDSzJDaLE7i4iwTwBQxgmpJ8GSAUlkLw9I10ENZja9jgWOMeMtLXA8Wnxmql1tI+nmLHEh8ZyLSQb7Q5p9q9DEwxYTkdo6xxCrvKHDaaJ48aPM8cJKjjGzJpp7ou2oHKiJcMFaQ2TIMlOTZOp+4O9hXpYcuUl79yW6Vln0cx02Za58YdvcxlgCevd3LOuaKj3RH6NVy7WXC6El0JMYyBXguvkTHaVqg8eNGciQbc0xe9LnrlMP1rU223Z+2xXUabqZjF4ePItpVY0pqU46l5pmbLBoDbWGyyjq+YA3Bsdii/lrhv9i1OJdmSqKXR6mvM5f3Nyr1yhCnimnn32SHhKyaVoiduK2tKWrUZUZOEh62uYXEFUg+Rm82f2G/tXo1ZXTPpaaanqYKUPiJcyzYi+RjiHYLMO2wFr7159VszvxVirq2l+QxwNfI+SJz3tPNtY0c4BiYcybAjaF0VL8WEJHF334FWcWbNBCWplqJWywxyOjkLwWZvaWXeWMAsMhtvtKj9CavipbK7ncDYQHEBjpJCCc3NY3cN5TrVyrpoA6SWZ2J8csfNsiLi3nGlocXEgbM7LDRekKONrw3nmS+JU5Oc2zgcomuGG4y2lXzk02o+xn0qepKUjRNoSOOopmRS88ZTG4kNwgB8gDRYm+K1yQdiltcdXC6asnbNG50b8T4mklzGOdhYS7ZfZluWl+s1J8rjndFI8xtYS5vNxc7Mx1+cewXAysttPzctHVmOaJj6mZrgyaZrZBEwucQ48S45cVVmSwxkZaYkw6Moo/LdPMf6sA/I+pXjkL/AIVV6SP9BXmWlpwRC1svOtZE1oGHAIySS6MDxrEnPrXpnIYfoar0kf6CqrhYpf56llP5ivcsbfrIehj/ADcqOTwV45WtYIamqY2HpGEOY6QHJxJvgHEA3zVFAV1vnw0hGvjxG8m1kxCc0dGJXgDK+3qG8pkQp3VOG8vZn3f8n2JlN+Yo4xW6LdTQBjQ1osAAAOoLJ8LTtaD2gFZgLN1mtLnkADjkO9V5L8GuOHgLD1JtXaTjh/iOAJ2AZu9XxUDpvW4uuyDojy9hPmjd2qslxcbk3J2k5m/aUb+YLGNi4VOsbmhxbGAB5RJJ4ZBQVXrJM/e1o/CLe3atNZVh0TRvvmOwbUwU5YzsRp7ruHjNLSb3Hje+YPUpbSOmufpML/Djc1zTuN8nDqNvyVcLU+0HoWWrnbDALudvPgtaNrncAFCU8LuJRprPaO9VNV5K+oEUeTRYvfuYzj2nYAuidF6NZTwsiiFmMaGgdm89ZNz3pjqtqxFRU7Yohc7XvI6T373H3DcppY1es6j9jVpU9CBCEKguEXPXKVnpSp85n7bF0KVztykO+tarz2/tRp6x/mb+gvXTcdiuhiyWAkSON1s5S4EPCqTfdwZc4tsc99qbFF0ncUI11iXJq2VeVo+zjzQ/w3FlolaWkhwsVlSVpBsfWrHRTseLSNDrbzYrH+Kq9PzCUcr2NmvY0uqxVam8SXKKk5yyMRABIIB2G2R7FeGUdNe+Bt+xQmtk7SWNbkBcqVv1f4iqqcIPfzYlV6a6FJzk+CvlLdIkW5ky8eTFup/QetklNSTwQ3a+dzbv8lgaQQ3g48dwUAFsphtUZRUtmU1puEW0CGmxWbpElrqzHoZ+ptdyMXDerXqhDYvPAAevMqqEK5aoG4eOsfkvVwz18osQIa0vebAC9zuAVC1g0+6ofYEiMeC3jbxipbXbS/gwM6nP/wDlvvVRKqXqWmx5uLrWFmx25Yuapvcqg9L0sybIsjKFpsso2FxDWgkkgADMkk2AAXmvBPwoyHdFTOmkbHE0ue8hrWjeT7l73qRqYyghtk6V9jI/idzW8GhRvJxqEKKPnZgDUSDt5tvkA8eJ7leAFlXNw6nauDRt7dU9/MEqEJMbBCEIARc6co32rV+kb+2xdFrnTlEP1rV+kH7bE7ZfP9iqrwVwBISlJWK1Sle4qLJEEIPcCqY0dNk07xkVDXUhR1LGAXN99gPYszqVPxKWEsvOxs9HrqjWcpNKON/6FglnDG4nZAf5btVXr6rnHl3HYOA3LOur3SnPJo2N3f7lNrKvp1h8Otc/mf6FXUb/AOIemPyr9TG6RZ2CQha2DKUjEK/8neqbK+kqmOOF7JGOjf5Liw5Hi07wqDZeu8hX8Oq8+P8ASUtcNxhlHqSk8M8109oSakmMdQzC7aN7XDymneFH3XSmsuq0FbFgnbmL4XjJ7DxafdsK8D1o1TmoJcEwu0noSDwXgcDuPEKFG4VTZ8i1S3cOOCKYSSABcnYBtJ6lddWtHvixF4te2XtKruha+OAF5AdIchfY0fEqYZrk3Ds6QO6+fwTuXgUajkrWkZi6aRzr3L3E32jM2HqTYlTusVVHOBLGMLhZr+Dr7HduRCg14ST9DFZiTisUhUU2iTipcmywK9d5MOT7mgKqqb9Ic4mO/ltPjkeWc+wKJ5LuT7nS2rqW9AEGJh8cj+Y4eSNw3r2IBZ9zcZ7YjlvQ09zFASoQkB4EIQgAQhCAEK5z5RftWr9IP22LowrwPlD0FO7SVQ9sMpa54Ic2N7mnoNGRAz2JyzaU3n0KazwkUxZmE2B8o2GYvt4bk5Oh5x/Jl/tv+CPmmb7mX+2/4LTcl6lKY3ZTk4iB4O3qR8nOX4sxs2e7Yt/zZN91L/bk+CPmyb7qT+2/4KOr3R7waDAcIdbI/Gwy3IliLcnBbvm6X7uT+h/wWXzXMf5Up/7bz7kat+UA2MZy/FsWXyZ13C2bMyt/zXP91Ll/05MuzJIdFT74pf7b/ghyfqg2G5gNgdx2e5YysLSQdoyTr5sm+6ky/A+w9ixdoybfHJ/Q/wCC9Ut92jwaheu8hX8Oq8+P9JXlg0ZL91J/Q/4L1vkToXxw1Be0tDnstcEHotN8iOtL3TXhk4fMel2TDTOhYqqJ0U7A5jt28HcWncetSCFk8bjPJzxrrqHLQPvm+Bx6MnC+xr+DuvYVV7rqiso2SscyVoexwIc1wuCCvENfeTd9GTLT3fTnaLXdF53FvXuWlQuNXbLkQrUMd0SjhyS6yZGSbDMnYALk9nFTLdABlI+apJjc63ydnjyG9nEx7Qy3jfmm3JLkVSzwQiu/JxqEayQTTginYeznXDxR+Ebz3KO1G1MfXz53bCwgyP4/gad7j7F0DQ0LIo2xxNDWMADWgWAASlzW09seRqhSz3M2xRBoAAAAAAAyAAyACzQhZo+CEIQAIQhAAhCEAIksskIASyLJUIARFkqEAJZFkqEAJZFkqEAJZFkqEAJZACVCABCEIAFg+MEEEXByIOYI6ws0IA8n1w5JXYzNo7Ik4jCXYbG97xO3dh7lC0vJ1pCtqMdYDEMg6R5aXENAHRY0m5y7N69ysksmFczSwLu3hnJH6D0JHSwNhhFmtHeTvc47yVIBKhLvfcY4BCEIAEIQgAQhCABCEIAEIQgAQhCABCEIAEIQgAQhCABCEIAEIQgAQhCABCEIAEIQgAQhCABCEIAEIQgAQhCABCEIA//Z"/>
          <p:cNvSpPr>
            <a:spLocks noChangeAspect="1" noChangeArrowheads="1"/>
          </p:cNvSpPr>
          <p:nvPr/>
        </p:nvSpPr>
        <p:spPr bwMode="auto">
          <a:xfrm>
            <a:off x="155575"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02" name="Picture 6" descr="http://www.shopatmoxie.com/mm5/graphics/00000001/cards_fish300.jpg"/>
          <p:cNvPicPr>
            <a:picLocks noChangeAspect="1" noChangeArrowheads="1"/>
          </p:cNvPicPr>
          <p:nvPr/>
        </p:nvPicPr>
        <p:blipFill>
          <a:blip r:embed="rId4" cstate="print"/>
          <a:srcRect/>
          <a:stretch>
            <a:fillRect/>
          </a:stretch>
        </p:blipFill>
        <p:spPr bwMode="auto">
          <a:xfrm>
            <a:off x="3886200" y="762000"/>
            <a:ext cx="1943100" cy="1943100"/>
          </a:xfrm>
          <a:prstGeom prst="rect">
            <a:avLst/>
          </a:prstGeom>
          <a:noFill/>
        </p:spPr>
      </p:pic>
      <p:pic>
        <p:nvPicPr>
          <p:cNvPr id="4104" name="Picture 8" descr="http://cottagestyle.com.mt/public_html/wp-content/uploads/2009/09/facebook.jpg"/>
          <p:cNvPicPr>
            <a:picLocks noChangeAspect="1" noChangeArrowheads="1"/>
          </p:cNvPicPr>
          <p:nvPr/>
        </p:nvPicPr>
        <p:blipFill>
          <a:blip r:embed="rId5" cstate="print"/>
          <a:srcRect/>
          <a:stretch>
            <a:fillRect/>
          </a:stretch>
        </p:blipFill>
        <p:spPr bwMode="auto">
          <a:xfrm>
            <a:off x="6992525" y="1828800"/>
            <a:ext cx="2151475" cy="15113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r>
              <a:rPr lang="en-US" b="1" dirty="0" smtClean="0"/>
              <a:t>Inventory</a:t>
            </a:r>
            <a:br>
              <a:rPr lang="en-US" b="1" dirty="0" smtClean="0"/>
            </a:br>
            <a:r>
              <a:rPr lang="en-US" sz="3100" dirty="0" smtClean="0"/>
              <a:t>Adult focused polar/climate activities, resources, data sets and model interactive approaches</a:t>
            </a:r>
            <a:endParaRPr lang="en-US" b="1" dirty="0"/>
          </a:p>
        </p:txBody>
      </p:sp>
      <p:sp>
        <p:nvSpPr>
          <p:cNvPr id="3" name="Content Placeholder 2"/>
          <p:cNvSpPr>
            <a:spLocks noGrp="1"/>
          </p:cNvSpPr>
          <p:nvPr>
            <p:ph idx="1"/>
          </p:nvPr>
        </p:nvSpPr>
        <p:spPr>
          <a:xfrm>
            <a:off x="0" y="1676400"/>
            <a:ext cx="9144000" cy="4876800"/>
          </a:xfrm>
        </p:spPr>
        <p:txBody>
          <a:bodyPr>
            <a:normAutofit fontScale="70000" lnSpcReduction="20000"/>
          </a:bodyPr>
          <a:lstStyle/>
          <a:p>
            <a:pPr lvl="1">
              <a:buNone/>
            </a:pPr>
            <a:r>
              <a:rPr lang="en-US" dirty="0" smtClean="0"/>
              <a:t>1)	The vast majority are focused towards professional development for high school teachers </a:t>
            </a:r>
          </a:p>
          <a:p>
            <a:pPr lvl="1">
              <a:buNone/>
            </a:pPr>
            <a:r>
              <a:rPr lang="en-US" dirty="0" smtClean="0"/>
              <a:t>2)	There are significantly more Arctic than Antarctic resources available</a:t>
            </a:r>
          </a:p>
          <a:p>
            <a:pPr lvl="1">
              <a:buNone/>
            </a:pPr>
            <a:r>
              <a:rPr lang="en-US" dirty="0" smtClean="0"/>
              <a:t>3)	The top 3 topics addressed in the inventory we have found are (in order) sea ice, marine ecosystems, glaciers </a:t>
            </a:r>
          </a:p>
          <a:p>
            <a:pPr lvl="1">
              <a:buNone/>
            </a:pPr>
            <a:r>
              <a:rPr lang="en-US" dirty="0" smtClean="0"/>
              <a:t>4)	A variety of materials exist but a large amount represent satellite visualizations &amp; short film clips/annotated films of either a scientists speaking about their work or a native individual speaking about local change – many created during IPY</a:t>
            </a:r>
          </a:p>
          <a:p>
            <a:pPr marL="971550" lvl="1" indent="-514350">
              <a:buAutoNum type="arabicParenR" startAt="5"/>
            </a:pPr>
            <a:r>
              <a:rPr lang="en-US" dirty="0" smtClean="0"/>
              <a:t>For the general adult audience (non academic focus) the resources tend to fall into two distinct categories – </a:t>
            </a:r>
          </a:p>
          <a:p>
            <a:pPr marL="1371600" lvl="2" indent="-514350">
              <a:buAutoNum type="alphaLcParenBoth"/>
            </a:pPr>
            <a:r>
              <a:rPr lang="en-US" dirty="0" smtClean="0"/>
              <a:t>Animations and visualizations i.e. NASA's 'Tour of the </a:t>
            </a:r>
            <a:r>
              <a:rPr lang="en-US" dirty="0" err="1" smtClean="0"/>
              <a:t>Cryosphere</a:t>
            </a:r>
            <a:r>
              <a:rPr lang="en-US" dirty="0" smtClean="0"/>
              <a:t>', or </a:t>
            </a:r>
          </a:p>
          <a:p>
            <a:pPr marL="1371600" lvl="2" indent="-514350">
              <a:buAutoNum type="alphaLcParenBoth"/>
            </a:pPr>
            <a:r>
              <a:rPr lang="en-US" dirty="0" smtClean="0"/>
              <a:t>Institution or websites with collected information i.e. Woods Hole's 'Polar Discovery' site </a:t>
            </a:r>
          </a:p>
          <a:p>
            <a:pPr marL="971550" lvl="1" indent="-514350">
              <a:buAutoNum type="arabicParenR" startAt="6"/>
            </a:pPr>
            <a:r>
              <a:rPr lang="en-US" dirty="0" smtClean="0"/>
              <a:t>Items that are not well represented in the inventory are</a:t>
            </a:r>
          </a:p>
          <a:p>
            <a:pPr marL="1371600" lvl="2" indent="-514350">
              <a:buAutoNum type="alphaLcParenBoth"/>
            </a:pPr>
            <a:r>
              <a:rPr lang="en-US" dirty="0" smtClean="0"/>
              <a:t>Polar games</a:t>
            </a:r>
          </a:p>
          <a:p>
            <a:pPr marL="1371600" lvl="2" indent="-514350">
              <a:buAutoNum type="alphaLcParenBoth"/>
            </a:pPr>
            <a:r>
              <a:rPr lang="en-US" dirty="0" smtClean="0"/>
              <a:t>Engaging simulations involving interaction or manipulation</a:t>
            </a:r>
          </a:p>
          <a:p>
            <a:pPr marL="1371600" lvl="2" indent="-514350">
              <a:buAutoNum type="alphaLcParenBoth"/>
            </a:pPr>
            <a:r>
              <a:rPr lang="en-US" dirty="0" smtClean="0"/>
              <a:t>Problem solving collaborative pieces</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CRED: The Psychology of Climate Change Communication</a:t>
            </a:r>
            <a:endParaRPr lang="en-US" b="1" dirty="0"/>
          </a:p>
        </p:txBody>
      </p:sp>
      <p:sp>
        <p:nvSpPr>
          <p:cNvPr id="3" name="Content Placeholder 2"/>
          <p:cNvSpPr>
            <a:spLocks noGrp="1"/>
          </p:cNvSpPr>
          <p:nvPr>
            <p:ph idx="1"/>
          </p:nvPr>
        </p:nvSpPr>
        <p:spPr>
          <a:xfrm>
            <a:off x="457200" y="1905000"/>
            <a:ext cx="8229600" cy="4495800"/>
          </a:xfrm>
        </p:spPr>
        <p:txBody>
          <a:bodyPr>
            <a:normAutofit fontScale="92500" lnSpcReduction="20000"/>
          </a:bodyPr>
          <a:lstStyle/>
          <a:p>
            <a:pPr marL="514350" indent="-514350">
              <a:lnSpc>
                <a:spcPct val="110000"/>
              </a:lnSpc>
              <a:buFont typeface="+mj-lt"/>
              <a:buAutoNum type="arabicPeriod"/>
            </a:pPr>
            <a:r>
              <a:rPr lang="en-US" dirty="0" smtClean="0"/>
              <a:t>Know Your Audience</a:t>
            </a:r>
          </a:p>
          <a:p>
            <a:pPr marL="514350" indent="-514350">
              <a:lnSpc>
                <a:spcPct val="110000"/>
              </a:lnSpc>
              <a:buFont typeface="+mj-lt"/>
              <a:buAutoNum type="arabicPeriod"/>
            </a:pPr>
            <a:r>
              <a:rPr lang="en-US" dirty="0" smtClean="0"/>
              <a:t>Get Your Audience’s Attention</a:t>
            </a:r>
          </a:p>
          <a:p>
            <a:pPr marL="514350" indent="-514350">
              <a:lnSpc>
                <a:spcPct val="110000"/>
              </a:lnSpc>
              <a:buFont typeface="+mj-lt"/>
              <a:buAutoNum type="arabicPeriod"/>
            </a:pPr>
            <a:r>
              <a:rPr lang="en-US" dirty="0" smtClean="0"/>
              <a:t>Translate Scientific Data into Concrete Experience</a:t>
            </a:r>
          </a:p>
          <a:p>
            <a:pPr marL="514350" indent="-514350">
              <a:lnSpc>
                <a:spcPct val="110000"/>
              </a:lnSpc>
              <a:buFont typeface="+mj-lt"/>
              <a:buAutoNum type="arabicPeriod"/>
            </a:pPr>
            <a:r>
              <a:rPr lang="en-US" dirty="0" smtClean="0"/>
              <a:t>Beware the Overuse of Emotional Appeals</a:t>
            </a:r>
          </a:p>
          <a:p>
            <a:pPr marL="514350" indent="-514350">
              <a:lnSpc>
                <a:spcPct val="110000"/>
              </a:lnSpc>
              <a:buFont typeface="+mj-lt"/>
              <a:buAutoNum type="arabicPeriod"/>
            </a:pPr>
            <a:r>
              <a:rPr lang="en-US" dirty="0" smtClean="0"/>
              <a:t>Address Scientific and Climate Uncertainties</a:t>
            </a:r>
          </a:p>
          <a:p>
            <a:pPr marL="514350" indent="-514350">
              <a:lnSpc>
                <a:spcPct val="110000"/>
              </a:lnSpc>
              <a:buFont typeface="+mj-lt"/>
              <a:buAutoNum type="arabicPeriod"/>
            </a:pPr>
            <a:r>
              <a:rPr lang="en-US" dirty="0" smtClean="0"/>
              <a:t>Tap Into Social Identities and Affiliations</a:t>
            </a:r>
          </a:p>
          <a:p>
            <a:pPr marL="514350" indent="-514350">
              <a:lnSpc>
                <a:spcPct val="110000"/>
              </a:lnSpc>
              <a:buFont typeface="+mj-lt"/>
              <a:buAutoNum type="arabicPeriod"/>
            </a:pPr>
            <a:r>
              <a:rPr lang="en-US" dirty="0" smtClean="0"/>
              <a:t>Encourage Group Participation</a:t>
            </a:r>
          </a:p>
          <a:p>
            <a:pPr marL="514350" indent="-514350">
              <a:lnSpc>
                <a:spcPct val="110000"/>
              </a:lnSpc>
              <a:buFont typeface="+mj-lt"/>
              <a:buAutoNum type="arabicPeriod"/>
            </a:pPr>
            <a:r>
              <a:rPr lang="en-US" dirty="0" smtClean="0"/>
              <a:t>Make Behavior Change Easier</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Stakeholder Input</a:t>
            </a:r>
            <a:endParaRPr lang="en-US" b="1" dirty="0"/>
          </a:p>
        </p:txBody>
      </p:sp>
      <p:sp>
        <p:nvSpPr>
          <p:cNvPr id="3" name="Content Placeholder 2"/>
          <p:cNvSpPr>
            <a:spLocks noGrp="1"/>
          </p:cNvSpPr>
          <p:nvPr>
            <p:ph idx="1"/>
          </p:nvPr>
        </p:nvSpPr>
        <p:spPr>
          <a:xfrm>
            <a:off x="457200" y="1371600"/>
            <a:ext cx="8229600" cy="5181600"/>
          </a:xfrm>
        </p:spPr>
        <p:txBody>
          <a:bodyPr>
            <a:normAutofit fontScale="62500" lnSpcReduction="20000"/>
          </a:bodyPr>
          <a:lstStyle/>
          <a:p>
            <a:pPr lvl="0"/>
            <a:r>
              <a:rPr lang="en-US" dirty="0" smtClean="0"/>
              <a:t>Making issues local and/or personal makes them more meaningful</a:t>
            </a:r>
          </a:p>
          <a:p>
            <a:pPr lvl="0"/>
            <a:r>
              <a:rPr lang="en-US" dirty="0" smtClean="0"/>
              <a:t>Embedding responses to climate change into the context of sustainable development which firmly places climate change into the larger framework of jobs, health, legacy, etc. makes them more likely to gain traction with both individuals and organizations</a:t>
            </a:r>
          </a:p>
          <a:p>
            <a:pPr lvl="0"/>
            <a:r>
              <a:rPr lang="en-US" dirty="0" smtClean="0"/>
              <a:t>Stories are invaluable to communicate the complex, interconnected, and intergenerational aspects of climate change</a:t>
            </a:r>
          </a:p>
          <a:p>
            <a:pPr lvl="0"/>
            <a:r>
              <a:rPr lang="en-US" dirty="0" smtClean="0"/>
              <a:t>Person to person communication is important, even if the guide is an avatar</a:t>
            </a:r>
          </a:p>
          <a:p>
            <a:pPr lvl="0"/>
            <a:r>
              <a:rPr lang="en-US" dirty="0" smtClean="0"/>
              <a:t>Polar trends, predictions, and polar-global relationships need a systems framework for contextualization</a:t>
            </a:r>
          </a:p>
          <a:p>
            <a:r>
              <a:rPr lang="en-US" dirty="0" smtClean="0"/>
              <a:t>Focus on adults</a:t>
            </a:r>
          </a:p>
          <a:p>
            <a:r>
              <a:rPr lang="en-US" dirty="0" smtClean="0"/>
              <a:t>Trade-offs</a:t>
            </a:r>
          </a:p>
          <a:p>
            <a:r>
              <a:rPr lang="en-US" dirty="0" smtClean="0"/>
              <a:t>How personal/community actions make a difference</a:t>
            </a:r>
          </a:p>
          <a:p>
            <a:r>
              <a:rPr lang="en-US" dirty="0" smtClean="0"/>
              <a:t>Concept and consequences of being “reactive” vs. “proactive”</a:t>
            </a:r>
          </a:p>
          <a:p>
            <a:r>
              <a:rPr lang="en-US" dirty="0" smtClean="0"/>
              <a:t>Engaging communities as problem-solvers</a:t>
            </a:r>
          </a:p>
          <a:p>
            <a:r>
              <a:rPr lang="en-US" dirty="0" smtClean="0"/>
              <a:t>Variety of approaches/media</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cstate="print"/>
          <a:srcRect t="17708" r="3906" b="13542"/>
          <a:stretch>
            <a:fillRect/>
          </a:stretch>
        </p:blipFill>
        <p:spPr bwMode="auto">
          <a:xfrm rot="986847">
            <a:off x="5493580" y="832738"/>
            <a:ext cx="2875681" cy="1542838"/>
          </a:xfrm>
          <a:prstGeom prst="rect">
            <a:avLst/>
          </a:prstGeom>
          <a:noFill/>
          <a:ln w="9525">
            <a:noFill/>
            <a:miter lim="800000"/>
            <a:headEnd/>
            <a:tailEnd/>
          </a:ln>
        </p:spPr>
      </p:pic>
      <p:sp>
        <p:nvSpPr>
          <p:cNvPr id="8" name="Title 1"/>
          <p:cNvSpPr txBox="1">
            <a:spLocks/>
          </p:cNvSpPr>
          <p:nvPr/>
        </p:nvSpPr>
        <p:spPr>
          <a:xfrm>
            <a:off x="0" y="1"/>
            <a:ext cx="5867399" cy="1447799"/>
          </a:xfrm>
          <a:prstGeom prst="rect">
            <a:avLst/>
          </a:prstGeom>
        </p:spPr>
        <p:txBody>
          <a:bodyPr lIns="512064" tIns="256032" rIns="512064" bIns="256032" anchor="ctr"/>
          <a:lstStyle/>
          <a:p>
            <a:pPr algn="ctr" defTabSz="5120640" fontAlgn="auto">
              <a:spcAft>
                <a:spcPts val="0"/>
              </a:spcAft>
              <a:defRPr/>
            </a:pPr>
            <a:r>
              <a:rPr lang="en-US" sz="3200" b="1" dirty="0">
                <a:latin typeface="+mj-lt"/>
                <a:ea typeface="+mj-ea"/>
                <a:cs typeface="+mj-cs"/>
              </a:rPr>
              <a:t>Future Coast</a:t>
            </a:r>
          </a:p>
          <a:p>
            <a:pPr algn="ctr" defTabSz="5120640" fontAlgn="auto">
              <a:spcBef>
                <a:spcPts val="0"/>
              </a:spcBef>
              <a:spcAft>
                <a:spcPts val="0"/>
              </a:spcAft>
              <a:defRPr/>
            </a:pPr>
            <a:r>
              <a:rPr lang="en-US" sz="1200" dirty="0">
                <a:latin typeface="+mj-lt"/>
              </a:rPr>
              <a:t>Where will the shoreline be in 2100?</a:t>
            </a:r>
          </a:p>
          <a:p>
            <a:pPr algn="ctr" defTabSz="5120640" fontAlgn="auto">
              <a:spcBef>
                <a:spcPts val="0"/>
              </a:spcBef>
              <a:spcAft>
                <a:spcPts val="0"/>
              </a:spcAft>
              <a:defRPr/>
            </a:pPr>
            <a:r>
              <a:rPr lang="en-US" sz="1200" dirty="0">
                <a:latin typeface="+mj-lt"/>
              </a:rPr>
              <a:t>How would that change your community? </a:t>
            </a:r>
          </a:p>
          <a:p>
            <a:pPr algn="ctr" defTabSz="5120640" fontAlgn="auto">
              <a:spcBef>
                <a:spcPts val="0"/>
              </a:spcBef>
              <a:spcAft>
                <a:spcPts val="0"/>
              </a:spcAft>
              <a:defRPr/>
            </a:pPr>
            <a:r>
              <a:rPr lang="en-US" sz="1200" dirty="0">
                <a:latin typeface="+mj-lt"/>
              </a:rPr>
              <a:t>What is the process of change going to be? How will the process of adaptation play out?  What is actually going to happen to the coastal properties of today? </a:t>
            </a:r>
          </a:p>
          <a:p>
            <a:pPr algn="ctr" defTabSz="5120640" fontAlgn="auto">
              <a:spcBef>
                <a:spcPts val="0"/>
              </a:spcBef>
              <a:spcAft>
                <a:spcPts val="0"/>
              </a:spcAft>
              <a:defRPr/>
            </a:pPr>
            <a:r>
              <a:rPr lang="en-US" sz="1200" dirty="0">
                <a:latin typeface="+mn-lt"/>
              </a:rPr>
              <a:t> </a:t>
            </a:r>
          </a:p>
          <a:p>
            <a:pPr defTabSz="5120640" fontAlgn="auto">
              <a:spcBef>
                <a:spcPts val="0"/>
              </a:spcBef>
              <a:spcAft>
                <a:spcPts val="0"/>
              </a:spcAft>
              <a:defRPr/>
            </a:pPr>
            <a:endParaRPr lang="en-US" sz="800" dirty="0">
              <a:latin typeface="+mn-lt"/>
            </a:endParaRPr>
          </a:p>
        </p:txBody>
      </p:sp>
      <p:pic>
        <p:nvPicPr>
          <p:cNvPr id="9" name="Picture 3"/>
          <p:cNvPicPr>
            <a:picLocks noChangeAspect="1" noChangeArrowheads="1"/>
          </p:cNvPicPr>
          <p:nvPr/>
        </p:nvPicPr>
        <p:blipFill>
          <a:blip r:embed="rId3" cstate="print"/>
          <a:srcRect l="1471" t="17647" r="4411" b="5882"/>
          <a:stretch>
            <a:fillRect/>
          </a:stretch>
        </p:blipFill>
        <p:spPr bwMode="auto">
          <a:xfrm>
            <a:off x="5638800" y="3143964"/>
            <a:ext cx="2968326" cy="1809036"/>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7180557" y="5184843"/>
            <a:ext cx="1963443" cy="1673157"/>
          </a:xfrm>
          <a:prstGeom prst="rect">
            <a:avLst/>
          </a:prstGeom>
          <a:noFill/>
          <a:ln w="9525">
            <a:noFill/>
            <a:miter lim="800000"/>
            <a:headEnd/>
            <a:tailEnd/>
          </a:ln>
        </p:spPr>
      </p:pic>
      <p:sp>
        <p:nvSpPr>
          <p:cNvPr id="12" name="Title 1"/>
          <p:cNvSpPr txBox="1">
            <a:spLocks/>
          </p:cNvSpPr>
          <p:nvPr/>
        </p:nvSpPr>
        <p:spPr>
          <a:xfrm rot="20990220">
            <a:off x="-689419" y="2881192"/>
            <a:ext cx="4092847" cy="1186627"/>
          </a:xfrm>
          <a:prstGeom prst="rect">
            <a:avLst/>
          </a:prstGeom>
        </p:spPr>
        <p:txBody>
          <a:bodyPr lIns="512064" tIns="256032" rIns="512064" bIns="256032" anchor="ctr">
            <a:noAutofit/>
          </a:bodyPr>
          <a:lstStyle/>
          <a:p>
            <a:pPr algn="ctr" defTabSz="5120640" fontAlgn="auto">
              <a:spcAft>
                <a:spcPts val="0"/>
              </a:spcAft>
              <a:defRPr/>
            </a:pPr>
            <a:r>
              <a:rPr lang="en-US" sz="2400" b="1" dirty="0" err="1">
                <a:latin typeface="+mj-lt"/>
                <a:ea typeface="+mj-ea"/>
                <a:cs typeface="+mj-cs"/>
              </a:rPr>
              <a:t>iPad</a:t>
            </a:r>
            <a:r>
              <a:rPr lang="en-US" sz="2400" b="1" dirty="0">
                <a:latin typeface="+mj-lt"/>
                <a:ea typeface="+mj-ea"/>
                <a:cs typeface="+mj-cs"/>
              </a:rPr>
              <a:t> Polar Explorer</a:t>
            </a:r>
          </a:p>
          <a:p>
            <a:pPr algn="ctr" defTabSz="5120640" fontAlgn="auto">
              <a:spcBef>
                <a:spcPts val="0"/>
              </a:spcBef>
              <a:spcAft>
                <a:spcPts val="0"/>
              </a:spcAft>
              <a:defRPr/>
            </a:pPr>
            <a:r>
              <a:rPr lang="en-US" sz="1600" dirty="0">
                <a:latin typeface="+mj-lt"/>
                <a:cs typeface="Arial" pitchFamily="34" charset="0"/>
              </a:rPr>
              <a:t> </a:t>
            </a:r>
            <a:r>
              <a:rPr lang="en-US" sz="1200" dirty="0" smtClean="0">
                <a:latin typeface="+mj-lt"/>
                <a:cs typeface="Arial" pitchFamily="34" charset="0"/>
              </a:rPr>
              <a:t>Interactive news platforms </a:t>
            </a:r>
            <a:r>
              <a:rPr lang="en-US" sz="1200" dirty="0">
                <a:latin typeface="+mj-lt"/>
                <a:cs typeface="Arial" pitchFamily="34" charset="0"/>
              </a:rPr>
              <a:t>connecting </a:t>
            </a:r>
            <a:r>
              <a:rPr lang="en-US" sz="1200" dirty="0" smtClean="0">
                <a:latin typeface="+mj-lt"/>
                <a:cs typeface="Arial" pitchFamily="34" charset="0"/>
              </a:rPr>
              <a:t>to personally </a:t>
            </a:r>
            <a:r>
              <a:rPr lang="en-US" sz="1200" dirty="0">
                <a:latin typeface="+mj-lt"/>
                <a:cs typeface="Arial" pitchFamily="34" charset="0"/>
              </a:rPr>
              <a:t>navigated tours of </a:t>
            </a:r>
            <a:r>
              <a:rPr lang="en-US" sz="1200" dirty="0" smtClean="0">
                <a:latin typeface="+mj-lt"/>
                <a:cs typeface="Arial" pitchFamily="34" charset="0"/>
              </a:rPr>
              <a:t>the </a:t>
            </a:r>
            <a:r>
              <a:rPr lang="en-US" sz="1200" dirty="0" err="1" smtClean="0">
                <a:latin typeface="+mj-lt"/>
                <a:cs typeface="Arial" pitchFamily="34" charset="0"/>
              </a:rPr>
              <a:t>cryosphere</a:t>
            </a:r>
            <a:endParaRPr lang="en-US" sz="1200" dirty="0">
              <a:latin typeface="+mn-lt"/>
            </a:endParaRPr>
          </a:p>
        </p:txBody>
      </p:sp>
      <p:sp>
        <p:nvSpPr>
          <p:cNvPr id="19" name="TextBox 47"/>
          <p:cNvSpPr txBox="1">
            <a:spLocks noChangeArrowheads="1"/>
          </p:cNvSpPr>
          <p:nvPr/>
        </p:nvSpPr>
        <p:spPr bwMode="auto">
          <a:xfrm>
            <a:off x="2895600" y="5791200"/>
            <a:ext cx="1267141" cy="215444"/>
          </a:xfrm>
          <a:prstGeom prst="rect">
            <a:avLst/>
          </a:prstGeom>
          <a:noFill/>
          <a:ln w="9525">
            <a:noFill/>
            <a:miter lim="800000"/>
            <a:headEnd/>
            <a:tailEnd/>
          </a:ln>
        </p:spPr>
        <p:txBody>
          <a:bodyPr wrap="square">
            <a:spAutoFit/>
          </a:bodyPr>
          <a:lstStyle/>
          <a:p>
            <a:pPr algn="ctr"/>
            <a:r>
              <a:rPr lang="en-US" sz="800" dirty="0">
                <a:latin typeface="Calibri" pitchFamily="34" charset="0"/>
              </a:rPr>
              <a:t>Country Claims</a:t>
            </a:r>
          </a:p>
        </p:txBody>
      </p:sp>
      <p:sp>
        <p:nvSpPr>
          <p:cNvPr id="20" name="TextBox 48"/>
          <p:cNvSpPr txBox="1">
            <a:spLocks noChangeArrowheads="1"/>
          </p:cNvSpPr>
          <p:nvPr/>
        </p:nvSpPr>
        <p:spPr bwMode="auto">
          <a:xfrm flipH="1">
            <a:off x="3962400" y="5791200"/>
            <a:ext cx="771776" cy="338554"/>
          </a:xfrm>
          <a:prstGeom prst="rect">
            <a:avLst/>
          </a:prstGeom>
          <a:noFill/>
          <a:ln w="9525">
            <a:noFill/>
            <a:miter lim="800000"/>
            <a:headEnd/>
            <a:tailEnd/>
          </a:ln>
        </p:spPr>
        <p:txBody>
          <a:bodyPr>
            <a:spAutoFit/>
          </a:bodyPr>
          <a:lstStyle/>
          <a:p>
            <a:pPr algn="ctr"/>
            <a:r>
              <a:rPr lang="en-US" sz="800" dirty="0">
                <a:latin typeface="Calibri" pitchFamily="34" charset="0"/>
              </a:rPr>
              <a:t>Coastal Communities</a:t>
            </a:r>
          </a:p>
        </p:txBody>
      </p:sp>
      <p:sp>
        <p:nvSpPr>
          <p:cNvPr id="21" name="TextBox 49"/>
          <p:cNvSpPr txBox="1">
            <a:spLocks noChangeArrowheads="1"/>
          </p:cNvSpPr>
          <p:nvPr/>
        </p:nvSpPr>
        <p:spPr bwMode="auto">
          <a:xfrm>
            <a:off x="4618774" y="5787044"/>
            <a:ext cx="1096226" cy="338554"/>
          </a:xfrm>
          <a:prstGeom prst="rect">
            <a:avLst/>
          </a:prstGeom>
          <a:noFill/>
          <a:ln w="9525">
            <a:noFill/>
            <a:miter lim="800000"/>
            <a:headEnd/>
            <a:tailEnd/>
          </a:ln>
        </p:spPr>
        <p:txBody>
          <a:bodyPr wrap="square">
            <a:spAutoFit/>
          </a:bodyPr>
          <a:lstStyle/>
          <a:p>
            <a:pPr algn="ctr"/>
            <a:r>
              <a:rPr lang="en-US" sz="800" dirty="0">
                <a:latin typeface="Calibri" pitchFamily="34" charset="0"/>
              </a:rPr>
              <a:t>Ship Traffic and Fishing Intensity</a:t>
            </a:r>
          </a:p>
        </p:txBody>
      </p:sp>
      <p:sp>
        <p:nvSpPr>
          <p:cNvPr id="22" name="TextBox 50"/>
          <p:cNvSpPr txBox="1">
            <a:spLocks noChangeArrowheads="1"/>
          </p:cNvSpPr>
          <p:nvPr/>
        </p:nvSpPr>
        <p:spPr bwMode="auto">
          <a:xfrm>
            <a:off x="5715000" y="5791200"/>
            <a:ext cx="795163" cy="338554"/>
          </a:xfrm>
          <a:prstGeom prst="rect">
            <a:avLst/>
          </a:prstGeom>
          <a:noFill/>
          <a:ln w="9525">
            <a:noFill/>
            <a:miter lim="800000"/>
            <a:headEnd/>
            <a:tailEnd/>
          </a:ln>
        </p:spPr>
        <p:txBody>
          <a:bodyPr wrap="square">
            <a:spAutoFit/>
          </a:bodyPr>
          <a:lstStyle/>
          <a:p>
            <a:pPr algn="ctr"/>
            <a:r>
              <a:rPr lang="en-US" sz="800" dirty="0">
                <a:latin typeface="Calibri" pitchFamily="34" charset="0"/>
              </a:rPr>
              <a:t>Oil and Gas Potential</a:t>
            </a:r>
          </a:p>
        </p:txBody>
      </p:sp>
      <p:sp>
        <p:nvSpPr>
          <p:cNvPr id="23" name="TextBox 51"/>
          <p:cNvSpPr txBox="1">
            <a:spLocks noChangeArrowheads="1"/>
          </p:cNvSpPr>
          <p:nvPr/>
        </p:nvSpPr>
        <p:spPr bwMode="auto">
          <a:xfrm>
            <a:off x="6477000" y="5791200"/>
            <a:ext cx="754428" cy="338554"/>
          </a:xfrm>
          <a:prstGeom prst="rect">
            <a:avLst/>
          </a:prstGeom>
          <a:noFill/>
          <a:ln w="9525">
            <a:noFill/>
            <a:miter lim="800000"/>
            <a:headEnd/>
            <a:tailEnd/>
          </a:ln>
        </p:spPr>
        <p:txBody>
          <a:bodyPr wrap="square">
            <a:spAutoFit/>
          </a:bodyPr>
          <a:lstStyle/>
          <a:p>
            <a:pPr algn="ctr"/>
            <a:r>
              <a:rPr lang="en-US" sz="800" dirty="0" smtClean="0">
                <a:latin typeface="Calibri" pitchFamily="34" charset="0"/>
              </a:rPr>
              <a:t>Polar Bear </a:t>
            </a:r>
            <a:r>
              <a:rPr lang="en-US" sz="800" dirty="0">
                <a:latin typeface="Calibri" pitchFamily="34" charset="0"/>
              </a:rPr>
              <a:t>Habitat 2050</a:t>
            </a:r>
          </a:p>
        </p:txBody>
      </p:sp>
      <p:pic>
        <p:nvPicPr>
          <p:cNvPr id="24" name="Picture 2"/>
          <p:cNvPicPr>
            <a:picLocks noChangeAspect="1" noChangeArrowheads="1"/>
          </p:cNvPicPr>
          <p:nvPr/>
        </p:nvPicPr>
        <p:blipFill>
          <a:blip r:embed="rId5" cstate="print"/>
          <a:srcRect/>
          <a:stretch>
            <a:fillRect/>
          </a:stretch>
        </p:blipFill>
        <p:spPr bwMode="auto">
          <a:xfrm>
            <a:off x="3093272" y="6050280"/>
            <a:ext cx="869128" cy="731520"/>
          </a:xfrm>
          <a:prstGeom prst="rect">
            <a:avLst/>
          </a:prstGeom>
          <a:noFill/>
          <a:ln w="9525">
            <a:noFill/>
            <a:miter lim="800000"/>
            <a:headEnd/>
            <a:tailEnd/>
          </a:ln>
        </p:spPr>
      </p:pic>
      <p:pic>
        <p:nvPicPr>
          <p:cNvPr id="25" name="Picture 3"/>
          <p:cNvPicPr>
            <a:picLocks noChangeAspect="1" noChangeArrowheads="1"/>
          </p:cNvPicPr>
          <p:nvPr/>
        </p:nvPicPr>
        <p:blipFill>
          <a:blip r:embed="rId6" cstate="print"/>
          <a:srcRect/>
          <a:stretch>
            <a:fillRect/>
          </a:stretch>
        </p:blipFill>
        <p:spPr bwMode="auto">
          <a:xfrm>
            <a:off x="4038600" y="6096000"/>
            <a:ext cx="647662" cy="731520"/>
          </a:xfrm>
          <a:prstGeom prst="rect">
            <a:avLst/>
          </a:prstGeom>
          <a:noFill/>
          <a:ln w="9525">
            <a:noFill/>
            <a:miter lim="800000"/>
            <a:headEnd/>
            <a:tailEnd/>
          </a:ln>
        </p:spPr>
      </p:pic>
      <p:pic>
        <p:nvPicPr>
          <p:cNvPr id="26" name="Picture 4"/>
          <p:cNvPicPr>
            <a:picLocks noChangeAspect="1" noChangeArrowheads="1"/>
          </p:cNvPicPr>
          <p:nvPr/>
        </p:nvPicPr>
        <p:blipFill>
          <a:blip r:embed="rId7" cstate="print"/>
          <a:srcRect/>
          <a:stretch>
            <a:fillRect/>
          </a:stretch>
        </p:blipFill>
        <p:spPr bwMode="auto">
          <a:xfrm>
            <a:off x="4724400" y="6096000"/>
            <a:ext cx="890864" cy="731520"/>
          </a:xfrm>
          <a:prstGeom prst="rect">
            <a:avLst/>
          </a:prstGeom>
          <a:noFill/>
          <a:ln w="9525">
            <a:noFill/>
            <a:miter lim="800000"/>
            <a:headEnd/>
            <a:tailEnd/>
          </a:ln>
        </p:spPr>
      </p:pic>
      <p:pic>
        <p:nvPicPr>
          <p:cNvPr id="29" name="Picture 6"/>
          <p:cNvPicPr>
            <a:picLocks noChangeAspect="1" noChangeArrowheads="1"/>
          </p:cNvPicPr>
          <p:nvPr/>
        </p:nvPicPr>
        <p:blipFill>
          <a:blip r:embed="rId8" cstate="print"/>
          <a:srcRect/>
          <a:stretch>
            <a:fillRect/>
          </a:stretch>
        </p:blipFill>
        <p:spPr bwMode="auto">
          <a:xfrm>
            <a:off x="5715000" y="6096000"/>
            <a:ext cx="788920" cy="731520"/>
          </a:xfrm>
          <a:prstGeom prst="rect">
            <a:avLst/>
          </a:prstGeom>
          <a:noFill/>
          <a:ln w="9525">
            <a:noFill/>
            <a:miter lim="800000"/>
            <a:headEnd/>
            <a:tailEnd/>
          </a:ln>
        </p:spPr>
      </p:pic>
      <p:pic>
        <p:nvPicPr>
          <p:cNvPr id="30" name="Picture 7"/>
          <p:cNvPicPr>
            <a:picLocks noChangeAspect="1" noChangeArrowheads="1"/>
          </p:cNvPicPr>
          <p:nvPr/>
        </p:nvPicPr>
        <p:blipFill>
          <a:blip r:embed="rId9" cstate="print"/>
          <a:srcRect/>
          <a:stretch>
            <a:fillRect/>
          </a:stretch>
        </p:blipFill>
        <p:spPr bwMode="auto">
          <a:xfrm>
            <a:off x="6553200" y="6096000"/>
            <a:ext cx="645157" cy="731520"/>
          </a:xfrm>
          <a:prstGeom prst="rect">
            <a:avLst/>
          </a:prstGeom>
          <a:noFill/>
          <a:ln w="9525">
            <a:noFill/>
            <a:miter lim="800000"/>
            <a:headEnd/>
            <a:tailEnd/>
          </a:ln>
        </p:spPr>
      </p:pic>
      <p:sp>
        <p:nvSpPr>
          <p:cNvPr id="14" name="Title 1"/>
          <p:cNvSpPr txBox="1">
            <a:spLocks/>
          </p:cNvSpPr>
          <p:nvPr/>
        </p:nvSpPr>
        <p:spPr>
          <a:xfrm>
            <a:off x="1981200" y="5029200"/>
            <a:ext cx="6858000" cy="800447"/>
          </a:xfrm>
          <a:prstGeom prst="rect">
            <a:avLst/>
          </a:prstGeom>
        </p:spPr>
        <p:txBody>
          <a:bodyPr lIns="512064" tIns="256032" rIns="512064" bIns="256032" anchor="ctr"/>
          <a:lstStyle/>
          <a:p>
            <a:pPr algn="ctr" defTabSz="5120640" fontAlgn="auto">
              <a:spcAft>
                <a:spcPts val="0"/>
              </a:spcAft>
              <a:defRPr/>
            </a:pPr>
            <a:r>
              <a:rPr lang="en-US" sz="2800" b="1" dirty="0">
                <a:latin typeface="+mj-lt"/>
                <a:ea typeface="+mj-ea"/>
                <a:cs typeface="+mj-cs"/>
              </a:rPr>
              <a:t>Arctic </a:t>
            </a:r>
            <a:r>
              <a:rPr lang="en-US" sz="2800" b="1" dirty="0">
                <a:solidFill>
                  <a:srgbClr val="00B0F0"/>
                </a:solidFill>
                <a:latin typeface="+mj-lt"/>
                <a:ea typeface="+mj-ea"/>
                <a:cs typeface="+mj-cs"/>
              </a:rPr>
              <a:t>SMARTIC</a:t>
            </a:r>
            <a:r>
              <a:rPr lang="en-US" sz="1600" dirty="0">
                <a:latin typeface="+mj-lt"/>
                <a:ea typeface="+mj-ea"/>
                <a:cs typeface="+mj-cs"/>
              </a:rPr>
              <a:t/>
            </a:r>
            <a:br>
              <a:rPr lang="en-US" sz="1600" dirty="0">
                <a:latin typeface="+mj-lt"/>
                <a:ea typeface="+mj-ea"/>
                <a:cs typeface="+mj-cs"/>
              </a:rPr>
            </a:br>
            <a:r>
              <a:rPr lang="en-US" sz="1200" dirty="0">
                <a:solidFill>
                  <a:srgbClr val="00B0F0"/>
                </a:solidFill>
                <a:latin typeface="+mj-lt"/>
                <a:ea typeface="+mj-ea"/>
                <a:cs typeface="+mj-cs"/>
              </a:rPr>
              <a:t>S</a:t>
            </a:r>
            <a:r>
              <a:rPr lang="en-US" sz="1200" dirty="0">
                <a:latin typeface="+mj-lt"/>
                <a:ea typeface="+mj-ea"/>
                <a:cs typeface="+mj-cs"/>
              </a:rPr>
              <a:t>trategic </a:t>
            </a:r>
            <a:r>
              <a:rPr lang="en-US" sz="1200" dirty="0" err="1">
                <a:solidFill>
                  <a:srgbClr val="00B0F0"/>
                </a:solidFill>
                <a:latin typeface="+mj-lt"/>
                <a:ea typeface="+mj-ea"/>
                <a:cs typeface="+mj-cs"/>
              </a:rPr>
              <a:t>MA</a:t>
            </a:r>
            <a:r>
              <a:rPr lang="en-US" sz="1200" dirty="0" err="1">
                <a:latin typeface="+mj-lt"/>
                <a:ea typeface="+mj-ea"/>
                <a:cs typeface="+mj-cs"/>
              </a:rPr>
              <a:t>nagement</a:t>
            </a:r>
            <a:r>
              <a:rPr lang="en-US" sz="1200" dirty="0">
                <a:latin typeface="+mj-lt"/>
                <a:ea typeface="+mj-ea"/>
                <a:cs typeface="+mj-cs"/>
              </a:rPr>
              <a:t> of </a:t>
            </a:r>
            <a:r>
              <a:rPr lang="en-US" sz="1200" dirty="0">
                <a:solidFill>
                  <a:srgbClr val="00B0F0"/>
                </a:solidFill>
                <a:latin typeface="+mj-lt"/>
                <a:ea typeface="+mj-ea"/>
                <a:cs typeface="+mj-cs"/>
              </a:rPr>
              <a:t>R</a:t>
            </a:r>
            <a:r>
              <a:rPr lang="en-US" sz="1200" dirty="0">
                <a:latin typeface="+mj-lt"/>
                <a:ea typeface="+mj-ea"/>
                <a:cs typeface="+mj-cs"/>
              </a:rPr>
              <a:t>esources in </a:t>
            </a:r>
            <a:r>
              <a:rPr lang="en-US" sz="1200" dirty="0" err="1">
                <a:solidFill>
                  <a:srgbClr val="00B0F0"/>
                </a:solidFill>
                <a:latin typeface="+mj-lt"/>
                <a:ea typeface="+mj-ea"/>
                <a:cs typeface="+mj-cs"/>
              </a:rPr>
              <a:t>TI</a:t>
            </a:r>
            <a:r>
              <a:rPr lang="en-US" sz="1200" dirty="0" err="1">
                <a:latin typeface="+mj-lt"/>
                <a:ea typeface="+mj-ea"/>
                <a:cs typeface="+mj-cs"/>
              </a:rPr>
              <a:t>mes</a:t>
            </a:r>
            <a:r>
              <a:rPr lang="en-US" sz="1200" dirty="0">
                <a:latin typeface="+mj-lt"/>
                <a:ea typeface="+mj-ea"/>
                <a:cs typeface="+mj-cs"/>
              </a:rPr>
              <a:t> of </a:t>
            </a:r>
            <a:r>
              <a:rPr lang="en-US" sz="1200" dirty="0">
                <a:solidFill>
                  <a:srgbClr val="00B0F0"/>
                </a:solidFill>
                <a:latin typeface="+mj-lt"/>
                <a:ea typeface="+mj-ea"/>
                <a:cs typeface="+mj-cs"/>
              </a:rPr>
              <a:t>C</a:t>
            </a:r>
            <a:r>
              <a:rPr lang="en-US" sz="1200" dirty="0">
                <a:latin typeface="+mj-lt"/>
                <a:ea typeface="+mj-ea"/>
                <a:cs typeface="+mj-cs"/>
              </a:rPr>
              <a:t>hanging Climate</a:t>
            </a:r>
          </a:p>
          <a:p>
            <a:pPr algn="ctr" defTabSz="5120640" fontAlgn="auto">
              <a:spcAft>
                <a:spcPts val="0"/>
              </a:spcAft>
              <a:defRPr/>
            </a:pPr>
            <a:r>
              <a:rPr lang="en-US" sz="1200" dirty="0">
                <a:latin typeface="+mj-lt"/>
                <a:ea typeface="+mj-ea"/>
                <a:cs typeface="+mj-cs"/>
              </a:rPr>
              <a:t>Players assume roles to engage in problem solving using real data</a:t>
            </a:r>
          </a:p>
        </p:txBody>
      </p:sp>
      <p:sp>
        <p:nvSpPr>
          <p:cNvPr id="17" name="Rectangle 64"/>
          <p:cNvSpPr>
            <a:spLocks noChangeArrowheads="1"/>
          </p:cNvSpPr>
          <p:nvPr/>
        </p:nvSpPr>
        <p:spPr bwMode="auto">
          <a:xfrm rot="972624">
            <a:off x="5280923" y="119290"/>
            <a:ext cx="4239668" cy="769441"/>
          </a:xfrm>
          <a:prstGeom prst="rect">
            <a:avLst/>
          </a:prstGeom>
          <a:noFill/>
          <a:ln w="9525">
            <a:noFill/>
            <a:miter lim="800000"/>
            <a:headEnd/>
            <a:tailEnd/>
          </a:ln>
        </p:spPr>
        <p:txBody>
          <a:bodyPr wrap="square">
            <a:spAutoFit/>
          </a:bodyPr>
          <a:lstStyle/>
          <a:p>
            <a:pPr algn="ctr">
              <a:defRPr/>
            </a:pPr>
            <a:r>
              <a:rPr lang="en-US" sz="3200" b="1" dirty="0" err="1">
                <a:latin typeface="+mj-lt"/>
              </a:rPr>
              <a:t>Gamification</a:t>
            </a:r>
            <a:r>
              <a:rPr lang="en-US" sz="3200" b="1" dirty="0">
                <a:latin typeface="+mj-lt"/>
              </a:rPr>
              <a:t> </a:t>
            </a:r>
          </a:p>
          <a:p>
            <a:pPr algn="ctr">
              <a:defRPr/>
            </a:pPr>
            <a:r>
              <a:rPr lang="en-US" sz="1200" dirty="0">
                <a:latin typeface="Calibri" pitchFamily="34" charset="0"/>
              </a:rPr>
              <a:t>Facilitates setting priorities and tracking behavioral change </a:t>
            </a:r>
          </a:p>
        </p:txBody>
      </p:sp>
      <p:sp>
        <p:nvSpPr>
          <p:cNvPr id="18" name="Rectangle 65"/>
          <p:cNvSpPr>
            <a:spLocks noChangeArrowheads="1"/>
          </p:cNvSpPr>
          <p:nvPr/>
        </p:nvSpPr>
        <p:spPr bwMode="auto">
          <a:xfrm>
            <a:off x="5105400" y="2586335"/>
            <a:ext cx="4038600" cy="523220"/>
          </a:xfrm>
          <a:prstGeom prst="rect">
            <a:avLst/>
          </a:prstGeom>
          <a:noFill/>
          <a:ln w="9525">
            <a:noFill/>
            <a:miter lim="800000"/>
            <a:headEnd/>
            <a:tailEnd/>
          </a:ln>
        </p:spPr>
        <p:txBody>
          <a:bodyPr wrap="square">
            <a:spAutoFit/>
          </a:bodyPr>
          <a:lstStyle/>
          <a:p>
            <a:pPr algn="ctr"/>
            <a:r>
              <a:rPr lang="en-US" sz="2800" b="1" dirty="0">
                <a:latin typeface="Calibri" pitchFamily="34" charset="0"/>
              </a:rPr>
              <a:t>AMNH Teacher </a:t>
            </a:r>
            <a:r>
              <a:rPr lang="en-US" sz="2800" b="1" dirty="0" err="1">
                <a:latin typeface="Calibri" pitchFamily="34" charset="0"/>
              </a:rPr>
              <a:t>Testbeds</a:t>
            </a:r>
            <a:endParaRPr lang="en-US" sz="2800" b="1" dirty="0">
              <a:latin typeface="Calibri" pitchFamily="34" charset="0"/>
            </a:endParaRPr>
          </a:p>
        </p:txBody>
      </p:sp>
      <p:pic>
        <p:nvPicPr>
          <p:cNvPr id="2050" name="Picture 111"/>
          <p:cNvPicPr>
            <a:picLocks noChangeAspect="1" noChangeArrowheads="1"/>
          </p:cNvPicPr>
          <p:nvPr/>
        </p:nvPicPr>
        <p:blipFill>
          <a:blip r:embed="rId10" cstate="print"/>
          <a:srcRect/>
          <a:stretch>
            <a:fillRect/>
          </a:stretch>
        </p:blipFill>
        <p:spPr bwMode="auto">
          <a:xfrm rot="20999501">
            <a:off x="133776" y="3920989"/>
            <a:ext cx="2991598" cy="2002259"/>
          </a:xfrm>
          <a:prstGeom prst="rect">
            <a:avLst/>
          </a:prstGeom>
          <a:noFill/>
          <a:ln w="9525">
            <a:noFill/>
            <a:miter lim="800000"/>
            <a:headEnd/>
            <a:tailEnd/>
          </a:ln>
        </p:spPr>
      </p:pic>
      <p:pic>
        <p:nvPicPr>
          <p:cNvPr id="32" name="Picture 31"/>
          <p:cNvPicPr/>
          <p:nvPr/>
        </p:nvPicPr>
        <p:blipFill>
          <a:blip r:embed="rId11"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t="20616" r="703" b="14591"/>
          <a:stretch>
            <a:fillRect/>
          </a:stretch>
        </p:blipFill>
        <p:spPr bwMode="auto">
          <a:xfrm>
            <a:off x="838200" y="1219200"/>
            <a:ext cx="3276600" cy="1676400"/>
          </a:xfrm>
          <a:prstGeom prst="rect">
            <a:avLst/>
          </a:prstGeom>
          <a:noFill/>
        </p:spPr>
      </p:pic>
      <p:pic>
        <p:nvPicPr>
          <p:cNvPr id="7" name="Picture 3"/>
          <p:cNvPicPr>
            <a:picLocks noChangeAspect="1" noChangeArrowheads="1"/>
          </p:cNvPicPr>
          <p:nvPr/>
        </p:nvPicPr>
        <p:blipFill>
          <a:blip r:embed="rId12" cstate="print"/>
          <a:srcRect/>
          <a:stretch>
            <a:fillRect/>
          </a:stretch>
        </p:blipFill>
        <p:spPr bwMode="auto">
          <a:xfrm rot="866282">
            <a:off x="3401702" y="2695839"/>
            <a:ext cx="1606677" cy="120700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1119</Words>
  <Application>Microsoft Office PowerPoint</Application>
  <PresentationFormat>On-screen Show (4:3)</PresentationFormat>
  <Paragraphs>149</Paragraphs>
  <Slides>18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POlar Learning And Responding:  POLAR Climate Partnership Partners: Columbia Climate Center at the Earth Institute, Columbia University Center for Research on Environmental Decisions; Barnard College; Teachers College; University of New Hampshire; University of Alaska-Fairbanks; American Museum of Natural History; International Arctic Research Center</vt:lpstr>
      <vt:lpstr>Our Partnership</vt:lpstr>
      <vt:lpstr>Focus on the Poles</vt:lpstr>
      <vt:lpstr>Focus on Adult Learners</vt:lpstr>
      <vt:lpstr>Focus on Game-like Approaches,  Interactive Animations, Visualizations, and Social Networks </vt:lpstr>
      <vt:lpstr>Inventory Adult focused polar/climate activities, resources, data sets and model interactive approaches</vt:lpstr>
      <vt:lpstr>CRED: The Psychology of Climate Change Communication</vt:lpstr>
      <vt:lpstr>Stakeholder Input</vt:lpstr>
      <vt:lpstr>Slide 9</vt:lpstr>
      <vt:lpstr>From Awareness to Decisions</vt:lpstr>
      <vt:lpstr>From the Classroom to the General Public</vt:lpstr>
      <vt:lpstr>From Low-Tech to High-Tech</vt:lpstr>
      <vt:lpstr>“Arctic Home” Card Game</vt:lpstr>
      <vt:lpstr>SMARTIC –  Engaging in complexity</vt:lpstr>
      <vt:lpstr>Overall RCC Course Evaluation</vt:lpstr>
      <vt:lpstr>Engaging Stakeholders = Dissemination Partners and Audiences, for Ideas and Impact</vt:lpstr>
      <vt:lpstr>PoLAR: Using fascination with the changing polar regions and novel educational approaches to engage adult learners and inform public discussion and response to climate change </vt:lpstr>
      <vt:lpstr>Your ideas …</vt:lpstr>
    </vt:vector>
  </TitlesOfParts>
  <Company>Barnard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Academic Technologies</dc:creator>
  <cp:lastModifiedBy>Academic Technologies</cp:lastModifiedBy>
  <cp:revision>100</cp:revision>
  <dcterms:created xsi:type="dcterms:W3CDTF">2011-02-12T23:55:29Z</dcterms:created>
  <dcterms:modified xsi:type="dcterms:W3CDTF">2012-01-09T21:26:52Z</dcterms:modified>
</cp:coreProperties>
</file>